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6202025" cy="32404050"/>
  <p:notesSz cx="6858000" cy="9144000"/>
  <p:defaultTextStyle>
    <a:defPPr>
      <a:defRPr lang="tr-TR"/>
    </a:defPPr>
    <a:lvl1pPr marL="0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1pPr>
    <a:lvl2pPr marL="1388745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2pPr>
    <a:lvl3pPr marL="2777490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3pPr>
    <a:lvl4pPr marL="4166235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4pPr>
    <a:lvl5pPr marL="5554980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5pPr>
    <a:lvl6pPr marL="6943725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6pPr>
    <a:lvl7pPr marL="8332470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7pPr>
    <a:lvl8pPr marL="9721215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8pPr>
    <a:lvl9pPr marL="11109960" algn="l" defTabSz="2777490" rtl="0" eaLnBrk="1" latinLnBrk="0" hangingPunct="1">
      <a:defRPr sz="5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06">
          <p15:clr>
            <a:srgbClr val="A4A3A4"/>
          </p15:clr>
        </p15:guide>
        <p15:guide id="2" pos="510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3"/>
    <p:restoredTop sz="94625"/>
  </p:normalViewPr>
  <p:slideViewPr>
    <p:cSldViewPr>
      <p:cViewPr>
        <p:scale>
          <a:sx n="70" d="100"/>
          <a:sy n="70" d="100"/>
        </p:scale>
        <p:origin x="736" y="144"/>
      </p:cViewPr>
      <p:guideLst>
        <p:guide orient="horz" pos="10206"/>
        <p:guide pos="510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215152" y="10066260"/>
            <a:ext cx="13771722" cy="6945868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2430304" y="18362295"/>
            <a:ext cx="11341418" cy="828103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3887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7774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166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5549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69437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3324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9721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109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2922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1233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11746469" y="1297667"/>
            <a:ext cx="3645456" cy="27648456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10101" y="1297667"/>
            <a:ext cx="10666333" cy="27648456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425374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4168080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279848" y="20822605"/>
            <a:ext cx="13771722" cy="6435804"/>
          </a:xfrm>
        </p:spPr>
        <p:txBody>
          <a:bodyPr anchor="t"/>
          <a:lstStyle>
            <a:lvl1pPr algn="l">
              <a:defRPr sz="122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1279848" y="13734221"/>
            <a:ext cx="13771722" cy="7088384"/>
          </a:xfrm>
        </p:spPr>
        <p:txBody>
          <a:bodyPr anchor="b"/>
          <a:lstStyle>
            <a:lvl1pPr marL="0" indent="0">
              <a:buNone/>
              <a:defRPr sz="6100">
                <a:solidFill>
                  <a:schemeClr val="tx1">
                    <a:tint val="75000"/>
                  </a:schemeClr>
                </a:solidFill>
              </a:defRPr>
            </a:lvl1pPr>
            <a:lvl2pPr marL="1388745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2pPr>
            <a:lvl3pPr marL="2777490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3pPr>
            <a:lvl4pPr marL="4166235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4pPr>
            <a:lvl5pPr marL="5554980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5pPr>
            <a:lvl6pPr marL="6943725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6pPr>
            <a:lvl7pPr marL="8332470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7pPr>
            <a:lvl8pPr marL="9721215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8pPr>
            <a:lvl9pPr marL="11109960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99263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10102" y="7560947"/>
            <a:ext cx="7155894" cy="21385175"/>
          </a:xfrm>
        </p:spPr>
        <p:txBody>
          <a:bodyPr/>
          <a:lstStyle>
            <a:lvl1pPr>
              <a:defRPr sz="8500"/>
            </a:lvl1pPr>
            <a:lvl2pPr>
              <a:defRPr sz="7300"/>
            </a:lvl2pPr>
            <a:lvl3pPr>
              <a:defRPr sz="61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236030" y="7560947"/>
            <a:ext cx="7155894" cy="21385175"/>
          </a:xfrm>
        </p:spPr>
        <p:txBody>
          <a:bodyPr/>
          <a:lstStyle>
            <a:lvl1pPr>
              <a:defRPr sz="8500"/>
            </a:lvl1pPr>
            <a:lvl2pPr>
              <a:defRPr sz="7300"/>
            </a:lvl2pPr>
            <a:lvl3pPr>
              <a:defRPr sz="61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43912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10102" y="7253408"/>
            <a:ext cx="7158708" cy="3022876"/>
          </a:xfrm>
        </p:spPr>
        <p:txBody>
          <a:bodyPr anchor="b"/>
          <a:lstStyle>
            <a:lvl1pPr marL="0" indent="0">
              <a:buNone/>
              <a:defRPr sz="7300" b="1"/>
            </a:lvl1pPr>
            <a:lvl2pPr marL="1388745" indent="0">
              <a:buNone/>
              <a:defRPr sz="6100" b="1"/>
            </a:lvl2pPr>
            <a:lvl3pPr marL="2777490" indent="0">
              <a:buNone/>
              <a:defRPr sz="5500" b="1"/>
            </a:lvl3pPr>
            <a:lvl4pPr marL="4166235" indent="0">
              <a:buNone/>
              <a:defRPr sz="4900" b="1"/>
            </a:lvl4pPr>
            <a:lvl5pPr marL="5554980" indent="0">
              <a:buNone/>
              <a:defRPr sz="4900" b="1"/>
            </a:lvl5pPr>
            <a:lvl6pPr marL="6943725" indent="0">
              <a:buNone/>
              <a:defRPr sz="4900" b="1"/>
            </a:lvl6pPr>
            <a:lvl7pPr marL="8332470" indent="0">
              <a:buNone/>
              <a:defRPr sz="4900" b="1"/>
            </a:lvl7pPr>
            <a:lvl8pPr marL="9721215" indent="0">
              <a:buNone/>
              <a:defRPr sz="4900" b="1"/>
            </a:lvl8pPr>
            <a:lvl9pPr marL="11109960" indent="0">
              <a:buNone/>
              <a:defRPr sz="49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10102" y="10276284"/>
            <a:ext cx="7158708" cy="18669836"/>
          </a:xfrm>
        </p:spPr>
        <p:txBody>
          <a:bodyPr/>
          <a:lstStyle>
            <a:lvl1pPr>
              <a:defRPr sz="7300"/>
            </a:lvl1pPr>
            <a:lvl2pPr>
              <a:defRPr sz="61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8230405" y="7253408"/>
            <a:ext cx="7161520" cy="3022876"/>
          </a:xfrm>
        </p:spPr>
        <p:txBody>
          <a:bodyPr anchor="b"/>
          <a:lstStyle>
            <a:lvl1pPr marL="0" indent="0">
              <a:buNone/>
              <a:defRPr sz="7300" b="1"/>
            </a:lvl1pPr>
            <a:lvl2pPr marL="1388745" indent="0">
              <a:buNone/>
              <a:defRPr sz="6100" b="1"/>
            </a:lvl2pPr>
            <a:lvl3pPr marL="2777490" indent="0">
              <a:buNone/>
              <a:defRPr sz="5500" b="1"/>
            </a:lvl3pPr>
            <a:lvl4pPr marL="4166235" indent="0">
              <a:buNone/>
              <a:defRPr sz="4900" b="1"/>
            </a:lvl4pPr>
            <a:lvl5pPr marL="5554980" indent="0">
              <a:buNone/>
              <a:defRPr sz="4900" b="1"/>
            </a:lvl5pPr>
            <a:lvl6pPr marL="6943725" indent="0">
              <a:buNone/>
              <a:defRPr sz="4900" b="1"/>
            </a:lvl6pPr>
            <a:lvl7pPr marL="8332470" indent="0">
              <a:buNone/>
              <a:defRPr sz="4900" b="1"/>
            </a:lvl7pPr>
            <a:lvl8pPr marL="9721215" indent="0">
              <a:buNone/>
              <a:defRPr sz="4900" b="1"/>
            </a:lvl8pPr>
            <a:lvl9pPr marL="11109960" indent="0">
              <a:buNone/>
              <a:defRPr sz="49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8230405" y="10276284"/>
            <a:ext cx="7161520" cy="18669836"/>
          </a:xfrm>
        </p:spPr>
        <p:txBody>
          <a:bodyPr/>
          <a:lstStyle>
            <a:lvl1pPr>
              <a:defRPr sz="7300"/>
            </a:lvl1pPr>
            <a:lvl2pPr>
              <a:defRPr sz="6100"/>
            </a:lvl2pPr>
            <a:lvl3pPr>
              <a:defRPr sz="5500"/>
            </a:lvl3pPr>
            <a:lvl4pPr>
              <a:defRPr sz="4900"/>
            </a:lvl4pPr>
            <a:lvl5pPr>
              <a:defRPr sz="4900"/>
            </a:lvl5pPr>
            <a:lvl6pPr>
              <a:defRPr sz="4900"/>
            </a:lvl6pPr>
            <a:lvl7pPr>
              <a:defRPr sz="4900"/>
            </a:lvl7pPr>
            <a:lvl8pPr>
              <a:defRPr sz="4900"/>
            </a:lvl8pPr>
            <a:lvl9pPr>
              <a:defRPr sz="4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13342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68104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0288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10102" y="1290162"/>
            <a:ext cx="5330355" cy="5490686"/>
          </a:xfrm>
        </p:spPr>
        <p:txBody>
          <a:bodyPr anchor="b"/>
          <a:lstStyle>
            <a:lvl1pPr algn="l">
              <a:defRPr sz="61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6334542" y="1290163"/>
            <a:ext cx="9057382" cy="27655959"/>
          </a:xfrm>
        </p:spPr>
        <p:txBody>
          <a:bodyPr/>
          <a:lstStyle>
            <a:lvl1pPr>
              <a:defRPr sz="9800"/>
            </a:lvl1pPr>
            <a:lvl2pPr>
              <a:defRPr sz="8500"/>
            </a:lvl2pPr>
            <a:lvl3pPr>
              <a:defRPr sz="7300"/>
            </a:lvl3pPr>
            <a:lvl4pPr>
              <a:defRPr sz="6100"/>
            </a:lvl4pPr>
            <a:lvl5pPr>
              <a:defRPr sz="6100"/>
            </a:lvl5pPr>
            <a:lvl6pPr>
              <a:defRPr sz="6100"/>
            </a:lvl6pPr>
            <a:lvl7pPr>
              <a:defRPr sz="6100"/>
            </a:lvl7pPr>
            <a:lvl8pPr>
              <a:defRPr sz="6100"/>
            </a:lvl8pPr>
            <a:lvl9pPr>
              <a:defRPr sz="61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10102" y="6780850"/>
            <a:ext cx="5330355" cy="22165273"/>
          </a:xfrm>
        </p:spPr>
        <p:txBody>
          <a:bodyPr/>
          <a:lstStyle>
            <a:lvl1pPr marL="0" indent="0">
              <a:buNone/>
              <a:defRPr sz="4300"/>
            </a:lvl1pPr>
            <a:lvl2pPr marL="1388745" indent="0">
              <a:buNone/>
              <a:defRPr sz="3700"/>
            </a:lvl2pPr>
            <a:lvl3pPr marL="2777490" indent="0">
              <a:buNone/>
              <a:defRPr sz="3100"/>
            </a:lvl3pPr>
            <a:lvl4pPr marL="4166235" indent="0">
              <a:buNone/>
              <a:defRPr sz="2700"/>
            </a:lvl4pPr>
            <a:lvl5pPr marL="5554980" indent="0">
              <a:buNone/>
              <a:defRPr sz="2700"/>
            </a:lvl5pPr>
            <a:lvl6pPr marL="6943725" indent="0">
              <a:buNone/>
              <a:defRPr sz="2700"/>
            </a:lvl6pPr>
            <a:lvl7pPr marL="8332470" indent="0">
              <a:buNone/>
              <a:defRPr sz="2700"/>
            </a:lvl7pPr>
            <a:lvl8pPr marL="9721215" indent="0">
              <a:buNone/>
              <a:defRPr sz="2700"/>
            </a:lvl8pPr>
            <a:lvl9pPr marL="11109960" indent="0">
              <a:buNone/>
              <a:defRPr sz="27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37933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3175710" y="22682835"/>
            <a:ext cx="9721215" cy="2677837"/>
          </a:xfrm>
        </p:spPr>
        <p:txBody>
          <a:bodyPr anchor="b"/>
          <a:lstStyle>
            <a:lvl1pPr algn="l">
              <a:defRPr sz="61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3175710" y="2895362"/>
            <a:ext cx="9721215" cy="19442430"/>
          </a:xfrm>
        </p:spPr>
        <p:txBody>
          <a:bodyPr/>
          <a:lstStyle>
            <a:lvl1pPr marL="0" indent="0">
              <a:buNone/>
              <a:defRPr sz="9800"/>
            </a:lvl1pPr>
            <a:lvl2pPr marL="1388745" indent="0">
              <a:buNone/>
              <a:defRPr sz="8500"/>
            </a:lvl2pPr>
            <a:lvl3pPr marL="2777490" indent="0">
              <a:buNone/>
              <a:defRPr sz="7300"/>
            </a:lvl3pPr>
            <a:lvl4pPr marL="4166235" indent="0">
              <a:buNone/>
              <a:defRPr sz="6100"/>
            </a:lvl4pPr>
            <a:lvl5pPr marL="5554980" indent="0">
              <a:buNone/>
              <a:defRPr sz="6100"/>
            </a:lvl5pPr>
            <a:lvl6pPr marL="6943725" indent="0">
              <a:buNone/>
              <a:defRPr sz="6100"/>
            </a:lvl6pPr>
            <a:lvl7pPr marL="8332470" indent="0">
              <a:buNone/>
              <a:defRPr sz="6100"/>
            </a:lvl7pPr>
            <a:lvl8pPr marL="9721215" indent="0">
              <a:buNone/>
              <a:defRPr sz="6100"/>
            </a:lvl8pPr>
            <a:lvl9pPr marL="11109960" indent="0">
              <a:buNone/>
              <a:defRPr sz="61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3175710" y="25360672"/>
            <a:ext cx="9721215" cy="3802973"/>
          </a:xfrm>
        </p:spPr>
        <p:txBody>
          <a:bodyPr/>
          <a:lstStyle>
            <a:lvl1pPr marL="0" indent="0">
              <a:buNone/>
              <a:defRPr sz="4300"/>
            </a:lvl1pPr>
            <a:lvl2pPr marL="1388745" indent="0">
              <a:buNone/>
              <a:defRPr sz="3700"/>
            </a:lvl2pPr>
            <a:lvl3pPr marL="2777490" indent="0">
              <a:buNone/>
              <a:defRPr sz="3100"/>
            </a:lvl3pPr>
            <a:lvl4pPr marL="4166235" indent="0">
              <a:buNone/>
              <a:defRPr sz="2700"/>
            </a:lvl4pPr>
            <a:lvl5pPr marL="5554980" indent="0">
              <a:buNone/>
              <a:defRPr sz="2700"/>
            </a:lvl5pPr>
            <a:lvl6pPr marL="6943725" indent="0">
              <a:buNone/>
              <a:defRPr sz="2700"/>
            </a:lvl6pPr>
            <a:lvl7pPr marL="8332470" indent="0">
              <a:buNone/>
              <a:defRPr sz="2700"/>
            </a:lvl7pPr>
            <a:lvl8pPr marL="9721215" indent="0">
              <a:buNone/>
              <a:defRPr sz="2700"/>
            </a:lvl8pPr>
            <a:lvl9pPr marL="11109960" indent="0">
              <a:buNone/>
              <a:defRPr sz="27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11488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10102" y="1297665"/>
            <a:ext cx="14581823" cy="5400675"/>
          </a:xfrm>
          <a:prstGeom prst="rect">
            <a:avLst/>
          </a:prstGeom>
        </p:spPr>
        <p:txBody>
          <a:bodyPr vert="horz" lIns="277749" tIns="138875" rIns="277749" bIns="138875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10102" y="7560947"/>
            <a:ext cx="14581823" cy="21385175"/>
          </a:xfrm>
          <a:prstGeom prst="rect">
            <a:avLst/>
          </a:prstGeom>
        </p:spPr>
        <p:txBody>
          <a:bodyPr vert="horz" lIns="277749" tIns="138875" rIns="277749" bIns="138875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10102" y="30033756"/>
            <a:ext cx="3780473" cy="1725216"/>
          </a:xfrm>
          <a:prstGeom prst="rect">
            <a:avLst/>
          </a:prstGeom>
        </p:spPr>
        <p:txBody>
          <a:bodyPr vert="horz" lIns="277749" tIns="138875" rIns="277749" bIns="138875" rtlCol="0" anchor="ctr"/>
          <a:lstStyle>
            <a:lvl1pPr algn="l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7E2C3-1413-4472-90E0-3FA5FB42C8E7}" type="datetimeFigureOut">
              <a:rPr lang="tr-TR" smtClean="0"/>
              <a:t>5.12.2017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5535692" y="30033756"/>
            <a:ext cx="5130642" cy="1725216"/>
          </a:xfrm>
          <a:prstGeom prst="rect">
            <a:avLst/>
          </a:prstGeom>
        </p:spPr>
        <p:txBody>
          <a:bodyPr vert="horz" lIns="277749" tIns="138875" rIns="277749" bIns="138875" rtlCol="0" anchor="ctr"/>
          <a:lstStyle>
            <a:lvl1pPr algn="ctr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611452" y="30033756"/>
            <a:ext cx="3780473" cy="1725216"/>
          </a:xfrm>
          <a:prstGeom prst="rect">
            <a:avLst/>
          </a:prstGeom>
        </p:spPr>
        <p:txBody>
          <a:bodyPr vert="horz" lIns="277749" tIns="138875" rIns="277749" bIns="138875" rtlCol="0" anchor="ctr"/>
          <a:lstStyle>
            <a:lvl1pPr algn="r">
              <a:defRPr sz="3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A27E0-1BBA-44DE-BBE6-602C0FD03BED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159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777490" rtl="0" eaLnBrk="1" latinLnBrk="0" hangingPunct="1">
        <a:spcBef>
          <a:spcPct val="0"/>
        </a:spcBef>
        <a:buNone/>
        <a:defRPr sz="1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41559" indent="-1041559" algn="l" defTabSz="2777490" rtl="0" eaLnBrk="1" latinLnBrk="0" hangingPunct="1">
        <a:spcBef>
          <a:spcPct val="20000"/>
        </a:spcBef>
        <a:buFont typeface="Arial" panose="020B0604020202020204" pitchFamily="34" charset="0"/>
        <a:buChar char="•"/>
        <a:defRPr sz="9800" kern="1200">
          <a:solidFill>
            <a:schemeClr val="tx1"/>
          </a:solidFill>
          <a:latin typeface="+mn-lt"/>
          <a:ea typeface="+mn-ea"/>
          <a:cs typeface="+mn-cs"/>
        </a:defRPr>
      </a:lvl1pPr>
      <a:lvl2pPr marL="2256711" indent="-867966" algn="l" defTabSz="2777490" rtl="0" eaLnBrk="1" latinLnBrk="0" hangingPunct="1">
        <a:spcBef>
          <a:spcPct val="20000"/>
        </a:spcBef>
        <a:buFont typeface="Arial" panose="020B0604020202020204" pitchFamily="34" charset="0"/>
        <a:buChar char="–"/>
        <a:defRPr sz="8500" kern="1200">
          <a:solidFill>
            <a:schemeClr val="tx1"/>
          </a:solidFill>
          <a:latin typeface="+mn-lt"/>
          <a:ea typeface="+mn-ea"/>
          <a:cs typeface="+mn-cs"/>
        </a:defRPr>
      </a:lvl2pPr>
      <a:lvl3pPr marL="3471863" indent="-694373" algn="l" defTabSz="2777490" rtl="0" eaLnBrk="1" latinLnBrk="0" hangingPunct="1">
        <a:spcBef>
          <a:spcPct val="20000"/>
        </a:spcBef>
        <a:buFont typeface="Arial" panose="020B0604020202020204" pitchFamily="34" charset="0"/>
        <a:buChar char="•"/>
        <a:defRPr sz="7300" kern="1200">
          <a:solidFill>
            <a:schemeClr val="tx1"/>
          </a:solidFill>
          <a:latin typeface="+mn-lt"/>
          <a:ea typeface="+mn-ea"/>
          <a:cs typeface="+mn-cs"/>
        </a:defRPr>
      </a:lvl3pPr>
      <a:lvl4pPr marL="4860608" indent="-694373" algn="l" defTabSz="2777490" rtl="0" eaLnBrk="1" latinLnBrk="0" hangingPunct="1">
        <a:spcBef>
          <a:spcPct val="20000"/>
        </a:spcBef>
        <a:buFont typeface="Arial" panose="020B0604020202020204" pitchFamily="34" charset="0"/>
        <a:buChar char="–"/>
        <a:defRPr sz="6100" kern="1200">
          <a:solidFill>
            <a:schemeClr val="tx1"/>
          </a:solidFill>
          <a:latin typeface="+mn-lt"/>
          <a:ea typeface="+mn-ea"/>
          <a:cs typeface="+mn-cs"/>
        </a:defRPr>
      </a:lvl4pPr>
      <a:lvl5pPr marL="6249353" indent="-694373" algn="l" defTabSz="2777490" rtl="0" eaLnBrk="1" latinLnBrk="0" hangingPunct="1">
        <a:spcBef>
          <a:spcPct val="20000"/>
        </a:spcBef>
        <a:buFont typeface="Arial" panose="020B0604020202020204" pitchFamily="34" charset="0"/>
        <a:buChar char="»"/>
        <a:defRPr sz="6100" kern="1200">
          <a:solidFill>
            <a:schemeClr val="tx1"/>
          </a:solidFill>
          <a:latin typeface="+mn-lt"/>
          <a:ea typeface="+mn-ea"/>
          <a:cs typeface="+mn-cs"/>
        </a:defRPr>
      </a:lvl5pPr>
      <a:lvl6pPr marL="7638098" indent="-694373" algn="l" defTabSz="2777490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6pPr>
      <a:lvl7pPr marL="9026843" indent="-694373" algn="l" defTabSz="2777490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7pPr>
      <a:lvl8pPr marL="10415588" indent="-694373" algn="l" defTabSz="2777490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8pPr>
      <a:lvl9pPr marL="11804333" indent="-694373" algn="l" defTabSz="2777490" rtl="0" eaLnBrk="1" latinLnBrk="0" hangingPunct="1">
        <a:spcBef>
          <a:spcPct val="20000"/>
        </a:spcBef>
        <a:buFont typeface="Arial" panose="020B0604020202020204" pitchFamily="34" charset="0"/>
        <a:buChar char="•"/>
        <a:defRPr sz="6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1pPr>
      <a:lvl2pPr marL="1388745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2pPr>
      <a:lvl3pPr marL="2777490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3pPr>
      <a:lvl4pPr marL="4166235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4pPr>
      <a:lvl5pPr marL="5554980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5pPr>
      <a:lvl6pPr marL="6943725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6pPr>
      <a:lvl7pPr marL="8332470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7pPr>
      <a:lvl8pPr marL="9721215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8pPr>
      <a:lvl9pPr marL="11109960" algn="l" defTabSz="2777490" rtl="0" eaLnBrk="1" latinLnBrk="0" hangingPunct="1">
        <a:defRPr sz="5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/>
          <p:cNvSpPr>
            <a:spLocks noChangeArrowheads="1"/>
          </p:cNvSpPr>
          <p:nvPr/>
        </p:nvSpPr>
        <p:spPr bwMode="auto">
          <a:xfrm>
            <a:off x="507852" y="6312497"/>
            <a:ext cx="7507287" cy="5794375"/>
          </a:xfrm>
          <a:prstGeom prst="roundRect">
            <a:avLst>
              <a:gd name="adj" fmla="val 26324"/>
            </a:avLst>
          </a:prstGeom>
          <a:solidFill>
            <a:srgbClr val="F3F3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5" name="AutoShape 3"/>
          <p:cNvSpPr>
            <a:spLocks noChangeArrowheads="1"/>
          </p:cNvSpPr>
          <p:nvPr/>
        </p:nvSpPr>
        <p:spPr bwMode="auto">
          <a:xfrm>
            <a:off x="550714" y="5663209"/>
            <a:ext cx="7445375" cy="520700"/>
          </a:xfrm>
          <a:prstGeom prst="roundRect">
            <a:avLst>
              <a:gd name="adj" fmla="val 50000"/>
            </a:avLst>
          </a:prstGeom>
          <a:solidFill>
            <a:srgbClr val="007DA1"/>
          </a:solidFill>
          <a:ln w="12700" algn="in">
            <a:solidFill>
              <a:srgbClr val="95B4D8"/>
            </a:solidFill>
            <a:round/>
            <a:headEnd/>
            <a:tailEnd/>
          </a:ln>
          <a:effectLst>
            <a:outerShdw dist="28398" dir="3806097" algn="ctr" rotWithShape="0">
              <a:srgbClr val="27415F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525314" y="13026034"/>
            <a:ext cx="7486650" cy="9882188"/>
          </a:xfrm>
          <a:prstGeom prst="roundRect">
            <a:avLst>
              <a:gd name="adj" fmla="val 13574"/>
            </a:avLst>
          </a:prstGeom>
          <a:solidFill>
            <a:srgbClr val="F3F3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7" name="AutoShape 5"/>
          <p:cNvSpPr>
            <a:spLocks noChangeArrowheads="1"/>
          </p:cNvSpPr>
          <p:nvPr/>
        </p:nvSpPr>
        <p:spPr bwMode="auto">
          <a:xfrm>
            <a:off x="495152" y="12357697"/>
            <a:ext cx="7504112" cy="493712"/>
          </a:xfrm>
          <a:prstGeom prst="roundRect">
            <a:avLst>
              <a:gd name="adj" fmla="val 50000"/>
            </a:avLst>
          </a:prstGeom>
          <a:solidFill>
            <a:srgbClr val="007DA1"/>
          </a:solidFill>
          <a:ln w="12700" algn="in">
            <a:solidFill>
              <a:srgbClr val="95B4D8"/>
            </a:solidFill>
            <a:round/>
            <a:headEnd/>
            <a:tailEnd/>
          </a:ln>
          <a:effectLst>
            <a:outerShdw dist="28398" dir="3806097" algn="ctr" rotWithShape="0">
              <a:srgbClr val="27415F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8" name="AutoShape 6"/>
          <p:cNvSpPr>
            <a:spLocks noChangeArrowheads="1"/>
          </p:cNvSpPr>
          <p:nvPr/>
        </p:nvSpPr>
        <p:spPr bwMode="auto">
          <a:xfrm>
            <a:off x="501502" y="2280247"/>
            <a:ext cx="15276512" cy="2754312"/>
          </a:xfrm>
          <a:prstGeom prst="roundRect">
            <a:avLst>
              <a:gd name="adj" fmla="val 50000"/>
            </a:avLst>
          </a:prstGeom>
          <a:solidFill>
            <a:srgbClr val="007DA1"/>
          </a:solidFill>
          <a:ln w="12700" algn="in">
            <a:solidFill>
              <a:srgbClr val="808080"/>
            </a:solidFill>
            <a:round/>
            <a:headEnd/>
            <a:tailEnd/>
          </a:ln>
          <a:effectLst>
            <a:outerShdw dist="28398" dir="3806097" algn="ctr" rotWithShape="0">
              <a:srgbClr val="27415F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552" y="648297"/>
            <a:ext cx="15241587" cy="1412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99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8343752" y="6361709"/>
            <a:ext cx="7477125" cy="5730875"/>
          </a:xfrm>
          <a:prstGeom prst="roundRect">
            <a:avLst>
              <a:gd name="adj" fmla="val 12537"/>
            </a:avLst>
          </a:prstGeom>
          <a:solidFill>
            <a:srgbClr val="F3F3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468164" y="23870247"/>
            <a:ext cx="7478713" cy="7618412"/>
          </a:xfrm>
          <a:prstGeom prst="roundRect">
            <a:avLst>
              <a:gd name="adj" fmla="val 6880"/>
            </a:avLst>
          </a:prstGeom>
          <a:solidFill>
            <a:srgbClr val="F3F3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2687489" y="2445347"/>
            <a:ext cx="12093575" cy="425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altLang="tr-TR" sz="24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KONU BAŞLIĞI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altLang="tr-TR" sz="2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r-TR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Adı</a:t>
            </a:r>
            <a:r>
              <a:rPr kumimoji="0" lang="en-US" altLang="tr-TR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SOYADI</a:t>
            </a:r>
            <a:r>
              <a:rPr kumimoji="0" lang="en-US" altLang="tr-TR" sz="1600" b="1" i="0" u="none" strike="noStrike" cap="none" normalizeH="0" baseline="3000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</a:t>
            </a:r>
            <a:r>
              <a:rPr kumimoji="0" lang="en-US" altLang="tr-TR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</a:t>
            </a:r>
            <a:r>
              <a:rPr kumimoji="0" lang="en-US" altLang="tr-TR" sz="16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Adı</a:t>
            </a:r>
            <a:r>
              <a:rPr kumimoji="0" lang="en-US" altLang="tr-TR" sz="16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SOYADI</a:t>
            </a:r>
            <a:r>
              <a:rPr kumimoji="0" lang="en-US" altLang="tr-TR" sz="1600" b="1" i="0" u="none" strike="noStrike" cap="none" normalizeH="0" baseline="3000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endParaRPr kumimoji="0" lang="en-US" altLang="tr-TR" sz="16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r-TR" sz="1200" b="1" i="0" u="none" strike="noStrike" cap="none" normalizeH="0" baseline="3000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1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Ondokuz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Mayıs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Üniversitesi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Mühendislik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Fakültesi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Endüstri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Mühendisliği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Bölümü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Samsun,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Türkiye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–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mail@mail.com</a:t>
            </a:r>
            <a:endParaRPr kumimoji="0" lang="en-US" altLang="tr-TR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tr-TR" sz="1200" b="1" i="0" u="none" strike="noStrike" cap="none" normalizeH="0" baseline="3000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2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Ondokuz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Mayıs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Üniversitesi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Mühendislik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Fakültesi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Endüstri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Mühendisliği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Bölümü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, Samsun,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Türkiye</a:t>
            </a:r>
            <a:r>
              <a:rPr kumimoji="0" lang="en-US" altLang="tr-TR" sz="12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 – </a:t>
            </a:r>
            <a:r>
              <a:rPr kumimoji="0" lang="en-US" altLang="tr-TR" sz="1200" b="1" i="0" u="none" strike="noStrike" cap="none" normalizeH="0" baseline="0" dirty="0" err="1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mail@mail.com</a:t>
            </a:r>
            <a:endParaRPr kumimoji="0" lang="en-US" altLang="tr-TR" sz="1200" b="1" i="0" u="none" strike="noStrike" cap="none" normalizeH="0" baseline="0" dirty="0" smtClean="0">
              <a:ln>
                <a:noFill/>
              </a:ln>
              <a:solidFill>
                <a:srgbClr val="FFFFFF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altLang="tr-TR" sz="2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altLang="tr-TR" sz="2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5" name="Picture 11" descr="omulogo-e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3214" y="870547"/>
            <a:ext cx="1185863" cy="1185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3362177" y="675284"/>
            <a:ext cx="9521825" cy="151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altLang="tr-TR" sz="20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ENDÜSTRİ MÜHENDİSLİĞİ BÖLÜMÜ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tr-TR" altLang="tr-TR" sz="20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PAZARLAMA DERSİ </a:t>
            </a:r>
            <a:r>
              <a:rPr kumimoji="0" lang="tr-TR" altLang="tr-T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1. ÖĞRENCİ</a:t>
            </a:r>
            <a:r>
              <a:rPr kumimoji="0" lang="tr-TR" altLang="tr-TR" sz="20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ÇALIŞMALARI SERGİSİ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TARİH 22.12.2017</a:t>
            </a:r>
            <a:endParaRPr kumimoji="0" lang="tr-TR" altLang="tr-TR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952477" y="5750522"/>
            <a:ext cx="4038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ÖZET</a:t>
            </a: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871389" y="6868122"/>
            <a:ext cx="6813550" cy="524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2257277" y="12381509"/>
            <a:ext cx="4040187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GİRİŞ</a:t>
            </a: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AutoShape 16"/>
          <p:cNvSpPr>
            <a:spLocks noChangeArrowheads="1"/>
          </p:cNvSpPr>
          <p:nvPr/>
        </p:nvSpPr>
        <p:spPr bwMode="auto">
          <a:xfrm>
            <a:off x="8342164" y="5698134"/>
            <a:ext cx="7445375" cy="520700"/>
          </a:xfrm>
          <a:prstGeom prst="roundRect">
            <a:avLst>
              <a:gd name="adj" fmla="val 50000"/>
            </a:avLst>
          </a:prstGeom>
          <a:solidFill>
            <a:srgbClr val="007DA1"/>
          </a:solidFill>
          <a:ln w="12700" algn="in">
            <a:solidFill>
              <a:srgbClr val="95B4D8"/>
            </a:solidFill>
            <a:round/>
            <a:headEnd/>
            <a:tailEnd/>
          </a:ln>
          <a:effectLst>
            <a:outerShdw dist="28398" dir="3806097" algn="ctr" rotWithShape="0">
              <a:srgbClr val="27415F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7" name="Text Box 17"/>
          <p:cNvSpPr txBox="1">
            <a:spLocks noChangeArrowheads="1"/>
          </p:cNvSpPr>
          <p:nvPr/>
        </p:nvSpPr>
        <p:spPr bwMode="auto">
          <a:xfrm>
            <a:off x="10105877" y="5748934"/>
            <a:ext cx="4040187" cy="436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MATERYAL ve METOT</a:t>
            </a: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>
            <a:off x="8304064" y="12365634"/>
            <a:ext cx="7445375" cy="520700"/>
          </a:xfrm>
          <a:prstGeom prst="roundRect">
            <a:avLst>
              <a:gd name="adj" fmla="val 50000"/>
            </a:avLst>
          </a:prstGeom>
          <a:solidFill>
            <a:srgbClr val="007DA1"/>
          </a:solidFill>
          <a:ln w="12700" algn="in">
            <a:solidFill>
              <a:srgbClr val="95B4D8"/>
            </a:solidFill>
            <a:round/>
            <a:headEnd/>
            <a:tailEnd/>
          </a:ln>
          <a:effectLst>
            <a:outerShdw dist="28398" dir="3806097" algn="ctr" rotWithShape="0">
              <a:srgbClr val="27415F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19" name="AutoShape 19"/>
          <p:cNvSpPr>
            <a:spLocks noChangeArrowheads="1"/>
          </p:cNvSpPr>
          <p:nvPr/>
        </p:nvSpPr>
        <p:spPr bwMode="auto">
          <a:xfrm>
            <a:off x="8305652" y="13105409"/>
            <a:ext cx="7477125" cy="9674225"/>
          </a:xfrm>
          <a:prstGeom prst="roundRect">
            <a:avLst>
              <a:gd name="adj" fmla="val 12537"/>
            </a:avLst>
          </a:prstGeom>
          <a:solidFill>
            <a:srgbClr val="F3F3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0" name="Text Box 20"/>
          <p:cNvSpPr txBox="1">
            <a:spLocks noChangeArrowheads="1"/>
          </p:cNvSpPr>
          <p:nvPr/>
        </p:nvSpPr>
        <p:spPr bwMode="auto">
          <a:xfrm>
            <a:off x="9374039" y="12408497"/>
            <a:ext cx="546735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SONUÇLAR</a:t>
            </a: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AutoShape 21"/>
          <p:cNvSpPr>
            <a:spLocks noChangeArrowheads="1"/>
          </p:cNvSpPr>
          <p:nvPr/>
        </p:nvSpPr>
        <p:spPr bwMode="auto">
          <a:xfrm>
            <a:off x="8316764" y="23165397"/>
            <a:ext cx="7445375" cy="519112"/>
          </a:xfrm>
          <a:prstGeom prst="roundRect">
            <a:avLst>
              <a:gd name="adj" fmla="val 50000"/>
            </a:avLst>
          </a:prstGeom>
          <a:solidFill>
            <a:srgbClr val="007DA1"/>
          </a:solidFill>
          <a:ln w="12700" algn="in">
            <a:solidFill>
              <a:srgbClr val="95B4D8"/>
            </a:solidFill>
            <a:round/>
            <a:headEnd/>
            <a:tailEnd/>
          </a:ln>
          <a:effectLst>
            <a:outerShdw dist="28398" dir="3806097" algn="ctr" rotWithShape="0">
              <a:srgbClr val="27415F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2" name="AutoShape 22"/>
          <p:cNvSpPr>
            <a:spLocks noChangeArrowheads="1"/>
          </p:cNvSpPr>
          <p:nvPr/>
        </p:nvSpPr>
        <p:spPr bwMode="auto">
          <a:xfrm>
            <a:off x="506264" y="23165397"/>
            <a:ext cx="7445375" cy="519112"/>
          </a:xfrm>
          <a:prstGeom prst="roundRect">
            <a:avLst>
              <a:gd name="adj" fmla="val 50000"/>
            </a:avLst>
          </a:prstGeom>
          <a:solidFill>
            <a:srgbClr val="007DA1"/>
          </a:solidFill>
          <a:ln w="12700" algn="in">
            <a:solidFill>
              <a:srgbClr val="95B4D8"/>
            </a:solidFill>
            <a:round/>
            <a:headEnd/>
            <a:tailEnd/>
          </a:ln>
          <a:effectLst>
            <a:outerShdw dist="28398" dir="3806097" algn="ctr" rotWithShape="0">
              <a:srgbClr val="27415F">
                <a:alpha val="50000"/>
              </a:srgbClr>
            </a:outerShdw>
          </a:effec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3" name="AutoShape 23"/>
          <p:cNvSpPr>
            <a:spLocks noChangeArrowheads="1"/>
          </p:cNvSpPr>
          <p:nvPr/>
        </p:nvSpPr>
        <p:spPr bwMode="auto">
          <a:xfrm>
            <a:off x="8297714" y="23870247"/>
            <a:ext cx="7478713" cy="7618412"/>
          </a:xfrm>
          <a:prstGeom prst="roundRect">
            <a:avLst>
              <a:gd name="adj" fmla="val 6880"/>
            </a:avLst>
          </a:prstGeom>
          <a:solidFill>
            <a:srgbClr val="F3F3F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tr-TR"/>
          </a:p>
        </p:txBody>
      </p:sp>
      <p:sp>
        <p:nvSpPr>
          <p:cNvPr id="24" name="Text Box 24"/>
          <p:cNvSpPr txBox="1">
            <a:spLocks noChangeArrowheads="1"/>
          </p:cNvSpPr>
          <p:nvPr/>
        </p:nvSpPr>
        <p:spPr bwMode="auto">
          <a:xfrm>
            <a:off x="9305777" y="23220959"/>
            <a:ext cx="5467350" cy="566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REFERANSLAR</a:t>
            </a: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1438127" y="23219372"/>
            <a:ext cx="5467350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tr-TR" altLang="tr-TR" sz="2000" b="1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Times New Roman" pitchFamily="18" charset="0"/>
                <a:cs typeface="Arial" pitchFamily="34" charset="0"/>
              </a:rPr>
              <a:t>DEĞERLENDİRMELER</a:t>
            </a: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8516789" y="6712547"/>
            <a:ext cx="699135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tr-TR" altLang="tr-T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51" name="Picture 27" descr="downloa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14252" y="918172"/>
            <a:ext cx="1038225" cy="103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in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EEECE1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1179903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59</Words>
  <Application>Microsoft Macintosh PowerPoint</Application>
  <PresentationFormat>Özel</PresentationFormat>
  <Paragraphs>16</Paragraphs>
  <Slides>1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Ofis Teması</vt:lpstr>
      <vt:lpstr>PowerPoint Sunusu</vt:lpstr>
    </vt:vector>
  </TitlesOfParts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Sunusu</dc:title>
  <dc:creator>HAKAN</dc:creator>
  <cp:lastModifiedBy>Barış ÖZKAN</cp:lastModifiedBy>
  <cp:revision>2</cp:revision>
  <dcterms:created xsi:type="dcterms:W3CDTF">2017-12-05T12:24:51Z</dcterms:created>
  <dcterms:modified xsi:type="dcterms:W3CDTF">2017-12-05T13:07:04Z</dcterms:modified>
</cp:coreProperties>
</file>