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3"/>
  </p:notesMasterIdLst>
  <p:sldIdLst>
    <p:sldId id="256" r:id="rId2"/>
  </p:sldIdLst>
  <p:sldSz cx="25203150" cy="39604950"/>
  <p:notesSz cx="6858000" cy="9144000"/>
  <p:defaultTextStyle>
    <a:defPPr>
      <a:defRPr lang="tr-TR"/>
    </a:defPPr>
    <a:lvl1pPr marL="0" algn="l" defTabSz="3703118" rtl="0" eaLnBrk="1" latinLnBrk="0" hangingPunct="1">
      <a:defRPr sz="7300" kern="1200">
        <a:solidFill>
          <a:schemeClr val="tx1"/>
        </a:solidFill>
        <a:latin typeface="+mn-lt"/>
        <a:ea typeface="+mn-ea"/>
        <a:cs typeface="+mn-cs"/>
      </a:defRPr>
    </a:lvl1pPr>
    <a:lvl2pPr marL="1851559" algn="l" defTabSz="3703118" rtl="0" eaLnBrk="1" latinLnBrk="0" hangingPunct="1">
      <a:defRPr sz="7300" kern="1200">
        <a:solidFill>
          <a:schemeClr val="tx1"/>
        </a:solidFill>
        <a:latin typeface="+mn-lt"/>
        <a:ea typeface="+mn-ea"/>
        <a:cs typeface="+mn-cs"/>
      </a:defRPr>
    </a:lvl2pPr>
    <a:lvl3pPr marL="3703118" algn="l" defTabSz="3703118" rtl="0" eaLnBrk="1" latinLnBrk="0" hangingPunct="1">
      <a:defRPr sz="7300" kern="1200">
        <a:solidFill>
          <a:schemeClr val="tx1"/>
        </a:solidFill>
        <a:latin typeface="+mn-lt"/>
        <a:ea typeface="+mn-ea"/>
        <a:cs typeface="+mn-cs"/>
      </a:defRPr>
    </a:lvl3pPr>
    <a:lvl4pPr marL="5554676" algn="l" defTabSz="3703118" rtl="0" eaLnBrk="1" latinLnBrk="0" hangingPunct="1">
      <a:defRPr sz="7300" kern="1200">
        <a:solidFill>
          <a:schemeClr val="tx1"/>
        </a:solidFill>
        <a:latin typeface="+mn-lt"/>
        <a:ea typeface="+mn-ea"/>
        <a:cs typeface="+mn-cs"/>
      </a:defRPr>
    </a:lvl4pPr>
    <a:lvl5pPr marL="7406231" algn="l" defTabSz="3703118" rtl="0" eaLnBrk="1" latinLnBrk="0" hangingPunct="1">
      <a:defRPr sz="7300" kern="1200">
        <a:solidFill>
          <a:schemeClr val="tx1"/>
        </a:solidFill>
        <a:latin typeface="+mn-lt"/>
        <a:ea typeface="+mn-ea"/>
        <a:cs typeface="+mn-cs"/>
      </a:defRPr>
    </a:lvl5pPr>
    <a:lvl6pPr marL="9257790" algn="l" defTabSz="3703118" rtl="0" eaLnBrk="1" latinLnBrk="0" hangingPunct="1">
      <a:defRPr sz="7300" kern="1200">
        <a:solidFill>
          <a:schemeClr val="tx1"/>
        </a:solidFill>
        <a:latin typeface="+mn-lt"/>
        <a:ea typeface="+mn-ea"/>
        <a:cs typeface="+mn-cs"/>
      </a:defRPr>
    </a:lvl6pPr>
    <a:lvl7pPr marL="11109348" algn="l" defTabSz="3703118" rtl="0" eaLnBrk="1" latinLnBrk="0" hangingPunct="1">
      <a:defRPr sz="7300" kern="1200">
        <a:solidFill>
          <a:schemeClr val="tx1"/>
        </a:solidFill>
        <a:latin typeface="+mn-lt"/>
        <a:ea typeface="+mn-ea"/>
        <a:cs typeface="+mn-cs"/>
      </a:defRPr>
    </a:lvl7pPr>
    <a:lvl8pPr marL="12960907" algn="l" defTabSz="3703118" rtl="0" eaLnBrk="1" latinLnBrk="0" hangingPunct="1">
      <a:defRPr sz="7300" kern="1200">
        <a:solidFill>
          <a:schemeClr val="tx1"/>
        </a:solidFill>
        <a:latin typeface="+mn-lt"/>
        <a:ea typeface="+mn-ea"/>
        <a:cs typeface="+mn-cs"/>
      </a:defRPr>
    </a:lvl8pPr>
    <a:lvl9pPr marL="14812466" algn="l" defTabSz="3703118" rtl="0" eaLnBrk="1" latinLnBrk="0" hangingPunct="1">
      <a:defRPr sz="73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474">
          <p15:clr>
            <a:srgbClr val="A4A3A4"/>
          </p15:clr>
        </p15:guide>
        <p15:guide id="2" pos="79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p:cViewPr>
        <p:scale>
          <a:sx n="40" d="100"/>
          <a:sy n="40" d="100"/>
        </p:scale>
        <p:origin x="1984" y="176"/>
      </p:cViewPr>
      <p:guideLst>
        <p:guide orient="horz" pos="12474"/>
        <p:guide pos="793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4" Type="http://schemas.openxmlformats.org/officeDocument/2006/relationships/presProps" Target="presProps.xml"/><Relationship Id="rId5" Type="http://schemas.openxmlformats.org/officeDocument/2006/relationships/viewProps" Target="viewProps.xml"/><Relationship Id="rId6" Type="http://schemas.openxmlformats.org/officeDocument/2006/relationships/theme" Target="theme/theme1.xml"/><Relationship Id="rId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154339B-0496-4C7D-AF72-2B41ADDC3CD1}" type="datetimeFigureOut">
              <a:rPr lang="tr-TR" smtClean="0"/>
              <a:pPr/>
              <a:t>6.12.2017</a:t>
            </a:fld>
            <a:endParaRPr lang="tr-TR"/>
          </a:p>
        </p:txBody>
      </p:sp>
      <p:sp>
        <p:nvSpPr>
          <p:cNvPr id="4" name="Slayt Görüntüsü Yer Tutucusu 3"/>
          <p:cNvSpPr>
            <a:spLocks noGrp="1" noRot="1" noChangeAspect="1"/>
          </p:cNvSpPr>
          <p:nvPr>
            <p:ph type="sldImg" idx="2"/>
          </p:nvPr>
        </p:nvSpPr>
        <p:spPr>
          <a:xfrm>
            <a:off x="2338388" y="685800"/>
            <a:ext cx="2181225" cy="34290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6" name="Altbilgi Yer Tutucusu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341200-0E61-4A1C-A408-8EB53BA0D748}" type="slidenum">
              <a:rPr lang="tr-TR" smtClean="0"/>
              <a:pPr/>
              <a:t>‹#›</a:t>
            </a:fld>
            <a:endParaRPr lang="tr-TR"/>
          </a:p>
        </p:txBody>
      </p:sp>
    </p:spTree>
    <p:extLst>
      <p:ext uri="{BB962C8B-B14F-4D97-AF65-F5344CB8AC3E}">
        <p14:creationId xmlns:p14="http://schemas.microsoft.com/office/powerpoint/2010/main" val="356019975"/>
      </p:ext>
    </p:extLst>
  </p:cSld>
  <p:clrMap bg1="lt1" tx1="dk1" bg2="lt2" tx2="dk2" accent1="accent1" accent2="accent2" accent3="accent3" accent4="accent4" accent5="accent5" accent6="accent6" hlink="hlink" folHlink="folHlink"/>
  <p:notesStyle>
    <a:lvl1pPr marL="0" algn="l" defTabSz="3703118" rtl="0" eaLnBrk="1" latinLnBrk="0" hangingPunct="1">
      <a:defRPr sz="4900" kern="1200">
        <a:solidFill>
          <a:schemeClr val="tx1"/>
        </a:solidFill>
        <a:latin typeface="+mn-lt"/>
        <a:ea typeface="+mn-ea"/>
        <a:cs typeface="+mn-cs"/>
      </a:defRPr>
    </a:lvl1pPr>
    <a:lvl2pPr marL="1851559" algn="l" defTabSz="3703118" rtl="0" eaLnBrk="1" latinLnBrk="0" hangingPunct="1">
      <a:defRPr sz="4900" kern="1200">
        <a:solidFill>
          <a:schemeClr val="tx1"/>
        </a:solidFill>
        <a:latin typeface="+mn-lt"/>
        <a:ea typeface="+mn-ea"/>
        <a:cs typeface="+mn-cs"/>
      </a:defRPr>
    </a:lvl2pPr>
    <a:lvl3pPr marL="3703118" algn="l" defTabSz="3703118" rtl="0" eaLnBrk="1" latinLnBrk="0" hangingPunct="1">
      <a:defRPr sz="4900" kern="1200">
        <a:solidFill>
          <a:schemeClr val="tx1"/>
        </a:solidFill>
        <a:latin typeface="+mn-lt"/>
        <a:ea typeface="+mn-ea"/>
        <a:cs typeface="+mn-cs"/>
      </a:defRPr>
    </a:lvl3pPr>
    <a:lvl4pPr marL="5554676" algn="l" defTabSz="3703118" rtl="0" eaLnBrk="1" latinLnBrk="0" hangingPunct="1">
      <a:defRPr sz="4900" kern="1200">
        <a:solidFill>
          <a:schemeClr val="tx1"/>
        </a:solidFill>
        <a:latin typeface="+mn-lt"/>
        <a:ea typeface="+mn-ea"/>
        <a:cs typeface="+mn-cs"/>
      </a:defRPr>
    </a:lvl4pPr>
    <a:lvl5pPr marL="7406231" algn="l" defTabSz="3703118" rtl="0" eaLnBrk="1" latinLnBrk="0" hangingPunct="1">
      <a:defRPr sz="4900" kern="1200">
        <a:solidFill>
          <a:schemeClr val="tx1"/>
        </a:solidFill>
        <a:latin typeface="+mn-lt"/>
        <a:ea typeface="+mn-ea"/>
        <a:cs typeface="+mn-cs"/>
      </a:defRPr>
    </a:lvl5pPr>
    <a:lvl6pPr marL="9257790" algn="l" defTabSz="3703118" rtl="0" eaLnBrk="1" latinLnBrk="0" hangingPunct="1">
      <a:defRPr sz="4900" kern="1200">
        <a:solidFill>
          <a:schemeClr val="tx1"/>
        </a:solidFill>
        <a:latin typeface="+mn-lt"/>
        <a:ea typeface="+mn-ea"/>
        <a:cs typeface="+mn-cs"/>
      </a:defRPr>
    </a:lvl6pPr>
    <a:lvl7pPr marL="11109348" algn="l" defTabSz="3703118" rtl="0" eaLnBrk="1" latinLnBrk="0" hangingPunct="1">
      <a:defRPr sz="4900" kern="1200">
        <a:solidFill>
          <a:schemeClr val="tx1"/>
        </a:solidFill>
        <a:latin typeface="+mn-lt"/>
        <a:ea typeface="+mn-ea"/>
        <a:cs typeface="+mn-cs"/>
      </a:defRPr>
    </a:lvl7pPr>
    <a:lvl8pPr marL="12960907" algn="l" defTabSz="3703118" rtl="0" eaLnBrk="1" latinLnBrk="0" hangingPunct="1">
      <a:defRPr sz="4900" kern="1200">
        <a:solidFill>
          <a:schemeClr val="tx1"/>
        </a:solidFill>
        <a:latin typeface="+mn-lt"/>
        <a:ea typeface="+mn-ea"/>
        <a:cs typeface="+mn-cs"/>
      </a:defRPr>
    </a:lvl8pPr>
    <a:lvl9pPr marL="14812466" algn="l" defTabSz="3703118" rtl="0" eaLnBrk="1" latinLnBrk="0" hangingPunct="1">
      <a:defRPr sz="4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a:xfrm>
            <a:off x="2338388" y="685800"/>
            <a:ext cx="2181225" cy="3429000"/>
          </a:xfrm>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fld id="{14341200-0E61-4A1C-A408-8EB53BA0D748}" type="slidenum">
              <a:rPr lang="tr-TR" smtClean="0"/>
              <a:pPr/>
              <a:t>1</a:t>
            </a:fld>
            <a:endParaRPr lang="tr-TR"/>
          </a:p>
        </p:txBody>
      </p:sp>
    </p:spTree>
    <p:extLst>
      <p:ext uri="{BB962C8B-B14F-4D97-AF65-F5344CB8AC3E}">
        <p14:creationId xmlns:p14="http://schemas.microsoft.com/office/powerpoint/2010/main" val="12554608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11" name="Rectangle 10"/>
          <p:cNvSpPr/>
          <p:nvPr/>
        </p:nvSpPr>
        <p:spPr>
          <a:xfrm>
            <a:off x="0" y="22331463"/>
            <a:ext cx="25203150" cy="17273487"/>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370332" tIns="185166" rIns="370332" bIns="185166" rtlCol="0" anchor="ctr"/>
          <a:lstStyle/>
          <a:p>
            <a:pPr algn="ctr"/>
            <a:endParaRPr lang="en-US"/>
          </a:p>
        </p:txBody>
      </p:sp>
      <p:sp>
        <p:nvSpPr>
          <p:cNvPr id="12" name="Rectangle 11"/>
          <p:cNvSpPr/>
          <p:nvPr/>
        </p:nvSpPr>
        <p:spPr>
          <a:xfrm>
            <a:off x="0" y="0"/>
            <a:ext cx="25203150" cy="22331463"/>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370332" tIns="185166" rIns="370332" bIns="185166" rtlCol="0" anchor="ctr"/>
          <a:lstStyle/>
          <a:p>
            <a:pPr algn="ctr"/>
            <a:endParaRPr lang="en-US" dirty="0"/>
          </a:p>
        </p:txBody>
      </p:sp>
      <p:sp>
        <p:nvSpPr>
          <p:cNvPr id="13" name="Rectangle 12"/>
          <p:cNvSpPr/>
          <p:nvPr/>
        </p:nvSpPr>
        <p:spPr>
          <a:xfrm>
            <a:off x="0" y="15317096"/>
            <a:ext cx="25203150" cy="1320165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370332" tIns="185166" rIns="370332" bIns="185166" rtlCol="0" anchor="ctr"/>
          <a:lstStyle/>
          <a:p>
            <a:pPr algn="ctr"/>
            <a:endParaRPr lang="en-US"/>
          </a:p>
        </p:txBody>
      </p:sp>
      <p:sp>
        <p:nvSpPr>
          <p:cNvPr id="14" name="Oval 13"/>
          <p:cNvSpPr/>
          <p:nvPr/>
        </p:nvSpPr>
        <p:spPr>
          <a:xfrm>
            <a:off x="0" y="9241155"/>
            <a:ext cx="25203150" cy="29483685"/>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370332" tIns="185166" rIns="370332" bIns="185166" rtlCol="0" anchor="ctr"/>
          <a:lstStyle/>
          <a:p>
            <a:pPr algn="ctr"/>
            <a:endParaRPr lang="en-US"/>
          </a:p>
        </p:txBody>
      </p:sp>
      <p:sp>
        <p:nvSpPr>
          <p:cNvPr id="3" name="Subtitle 2"/>
          <p:cNvSpPr>
            <a:spLocks noGrp="1"/>
          </p:cNvSpPr>
          <p:nvPr>
            <p:ph type="subTitle" idx="1"/>
          </p:nvPr>
        </p:nvSpPr>
        <p:spPr>
          <a:xfrm>
            <a:off x="4062147" y="29178450"/>
            <a:ext cx="15537009" cy="5094237"/>
          </a:xfrm>
        </p:spPr>
        <p:txBody>
          <a:bodyPr>
            <a:normAutofit/>
          </a:bodyPr>
          <a:lstStyle>
            <a:lvl1pPr marL="0" indent="0" algn="l">
              <a:buNone/>
              <a:defRPr sz="8900">
                <a:solidFill>
                  <a:schemeClr val="tx2"/>
                </a:solidFill>
              </a:defRPr>
            </a:lvl1pPr>
            <a:lvl2pPr marL="1851660" indent="0" algn="ctr">
              <a:buNone/>
              <a:defRPr>
                <a:solidFill>
                  <a:schemeClr val="tx1">
                    <a:tint val="75000"/>
                  </a:schemeClr>
                </a:solidFill>
              </a:defRPr>
            </a:lvl2pPr>
            <a:lvl3pPr marL="3703320" indent="0" algn="ctr">
              <a:buNone/>
              <a:defRPr>
                <a:solidFill>
                  <a:schemeClr val="tx1">
                    <a:tint val="75000"/>
                  </a:schemeClr>
                </a:solidFill>
              </a:defRPr>
            </a:lvl3pPr>
            <a:lvl4pPr marL="5554980" indent="0" algn="ctr">
              <a:buNone/>
              <a:defRPr>
                <a:solidFill>
                  <a:schemeClr val="tx1">
                    <a:tint val="75000"/>
                  </a:schemeClr>
                </a:solidFill>
              </a:defRPr>
            </a:lvl4pPr>
            <a:lvl5pPr marL="7406640" indent="0" algn="ctr">
              <a:buNone/>
              <a:defRPr>
                <a:solidFill>
                  <a:schemeClr val="tx1">
                    <a:tint val="75000"/>
                  </a:schemeClr>
                </a:solidFill>
              </a:defRPr>
            </a:lvl5pPr>
            <a:lvl6pPr marL="9258300" indent="0" algn="ctr">
              <a:buNone/>
              <a:defRPr>
                <a:solidFill>
                  <a:schemeClr val="tx1">
                    <a:tint val="75000"/>
                  </a:schemeClr>
                </a:solidFill>
              </a:defRPr>
            </a:lvl6pPr>
            <a:lvl7pPr marL="11109960" indent="0" algn="ctr">
              <a:buNone/>
              <a:defRPr>
                <a:solidFill>
                  <a:schemeClr val="tx1">
                    <a:tint val="75000"/>
                  </a:schemeClr>
                </a:solidFill>
              </a:defRPr>
            </a:lvl7pPr>
            <a:lvl8pPr marL="12961620" indent="0" algn="ctr">
              <a:buNone/>
              <a:defRPr>
                <a:solidFill>
                  <a:schemeClr val="tx1">
                    <a:tint val="75000"/>
                  </a:schemeClr>
                </a:solidFill>
              </a:defRPr>
            </a:lvl8pPr>
            <a:lvl9pPr marL="14813280" indent="0" algn="ctr">
              <a:buNone/>
              <a:defRPr>
                <a:solidFill>
                  <a:schemeClr val="tx1">
                    <a:tint val="75000"/>
                  </a:schemeClr>
                </a:solidFill>
              </a:defRPr>
            </a:lvl9pPr>
          </a:lstStyle>
          <a:p>
            <a:r>
              <a:rPr lang="tr-TR" smtClean="0"/>
              <a:t>Asıl alt başlık stilini düzenlemek için tıklatın</a:t>
            </a:r>
            <a:endParaRPr lang="en-US" dirty="0"/>
          </a:p>
        </p:txBody>
      </p:sp>
      <p:sp>
        <p:nvSpPr>
          <p:cNvPr id="4" name="Date Placeholder 3"/>
          <p:cNvSpPr>
            <a:spLocks noGrp="1"/>
          </p:cNvSpPr>
          <p:nvPr>
            <p:ph type="dt" sz="half" idx="10"/>
          </p:nvPr>
        </p:nvSpPr>
        <p:spPr/>
        <p:txBody>
          <a:bodyPr/>
          <a:lstStyle/>
          <a:p>
            <a:fld id="{A23720DD-5B6D-40BF-8493-A6B52D484E6B}" type="datetimeFigureOut">
              <a:rPr lang="tr-TR" smtClean="0"/>
              <a:pPr/>
              <a:t>6.12.2017</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pPr/>
              <a:t>‹#›</a:t>
            </a:fld>
            <a:endParaRPr lang="tr-TR"/>
          </a:p>
        </p:txBody>
      </p:sp>
      <p:sp>
        <p:nvSpPr>
          <p:cNvPr id="2" name="Title 1"/>
          <p:cNvSpPr>
            <a:spLocks noGrp="1"/>
          </p:cNvSpPr>
          <p:nvPr>
            <p:ph type="ctrTitle"/>
          </p:nvPr>
        </p:nvSpPr>
        <p:spPr>
          <a:xfrm>
            <a:off x="2253459" y="18088978"/>
            <a:ext cx="19777061" cy="10355539"/>
          </a:xfrm>
          <a:effectLst/>
        </p:spPr>
        <p:txBody>
          <a:bodyPr>
            <a:noAutofit/>
          </a:bodyPr>
          <a:lstStyle>
            <a:lvl1pPr marL="2592324" indent="-1851660" algn="l">
              <a:defRPr sz="21900"/>
            </a:lvl1pPr>
          </a:lstStyle>
          <a:p>
            <a:r>
              <a:rPr lang="tr-TR" smtClean="0"/>
              <a:t>Asıl başlık stili için tıklatın</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Dikey Meti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a:p>
        </p:txBody>
      </p:sp>
      <p:sp>
        <p:nvSpPr>
          <p:cNvPr id="3" name="Vertical Text Placeholder 2"/>
          <p:cNvSpPr>
            <a:spLocks noGrp="1"/>
          </p:cNvSpPr>
          <p:nvPr>
            <p:ph type="body" orient="vert" idx="1"/>
          </p:nvPr>
        </p:nvSpPr>
        <p:spPr>
          <a:xfrm>
            <a:off x="5250656" y="4224522"/>
            <a:ext cx="17642205" cy="20066508"/>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4" name="Date Placeholder 3"/>
          <p:cNvSpPr>
            <a:spLocks noGrp="1"/>
          </p:cNvSpPr>
          <p:nvPr>
            <p:ph type="dt" sz="half" idx="10"/>
          </p:nvPr>
        </p:nvSpPr>
        <p:spPr/>
        <p:txBody>
          <a:bodyPr/>
          <a:lstStyle/>
          <a:p>
            <a:fld id="{A23720DD-5B6D-40BF-8493-A6B52D484E6B}" type="datetimeFigureOut">
              <a:rPr lang="tr-TR" smtClean="0"/>
              <a:pPr/>
              <a:t>6.12.2017</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180045" y="2174388"/>
            <a:ext cx="5670709" cy="30251408"/>
          </a:xfrm>
          <a:effectLst/>
        </p:spPr>
        <p:txBody>
          <a:bodyPr vert="eaVert"/>
          <a:lstStyle>
            <a:lvl1pPr algn="l">
              <a:defRPr/>
            </a:lvl1pPr>
          </a:lstStyle>
          <a:p>
            <a:r>
              <a:rPr lang="tr-TR" smtClean="0"/>
              <a:t>Asıl başlık stili için tıklatın</a:t>
            </a:r>
            <a:endParaRPr lang="en-US"/>
          </a:p>
        </p:txBody>
      </p:sp>
      <p:sp>
        <p:nvSpPr>
          <p:cNvPr id="3" name="Vertical Text Placeholder 2"/>
          <p:cNvSpPr>
            <a:spLocks noGrp="1"/>
          </p:cNvSpPr>
          <p:nvPr>
            <p:ph type="body" orient="vert" idx="1"/>
          </p:nvPr>
        </p:nvSpPr>
        <p:spPr>
          <a:xfrm>
            <a:off x="9162088" y="4224525"/>
            <a:ext cx="13310722" cy="28267060"/>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10"/>
          </p:nvPr>
        </p:nvSpPr>
        <p:spPr/>
        <p:txBody>
          <a:bodyPr/>
          <a:lstStyle/>
          <a:p>
            <a:fld id="{A23720DD-5B6D-40BF-8493-A6B52D484E6B}" type="datetimeFigureOut">
              <a:rPr lang="tr-TR" smtClean="0"/>
              <a:pPr/>
              <a:t>6.12.2017</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23720DD-5B6D-40BF-8493-A6B52D484E6B}" type="datetimeFigureOut">
              <a:rPr lang="tr-TR" smtClean="0"/>
              <a:pPr/>
              <a:t>6.12.2017</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pPr/>
              <a:t>‹#›</a:t>
            </a:fld>
            <a:endParaRPr lang="tr-TR"/>
          </a:p>
        </p:txBody>
      </p:sp>
      <p:sp>
        <p:nvSpPr>
          <p:cNvPr id="8" name="Title 7"/>
          <p:cNvSpPr>
            <a:spLocks noGrp="1"/>
          </p:cNvSpPr>
          <p:nvPr>
            <p:ph type="title"/>
          </p:nvPr>
        </p:nvSpPr>
        <p:spPr/>
        <p:txBody>
          <a:bodyPr/>
          <a:lstStyle/>
          <a:p>
            <a:r>
              <a:rPr lang="tr-TR" smtClean="0"/>
              <a:t>Asıl başlık stili için tıklatın</a:t>
            </a:r>
            <a:endParaRPr lang="en-US"/>
          </a:p>
        </p:txBody>
      </p:sp>
      <p:sp>
        <p:nvSpPr>
          <p:cNvPr id="10" name="Content Placeholder 9"/>
          <p:cNvSpPr>
            <a:spLocks noGrp="1"/>
          </p:cNvSpPr>
          <p:nvPr>
            <p:ph sz="quarter" idx="13"/>
          </p:nvPr>
        </p:nvSpPr>
        <p:spPr>
          <a:xfrm>
            <a:off x="3150394" y="4224528"/>
            <a:ext cx="17642205" cy="2006650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sp>
        <p:nvSpPr>
          <p:cNvPr id="7" name="Rectangle 6"/>
          <p:cNvSpPr/>
          <p:nvPr/>
        </p:nvSpPr>
        <p:spPr>
          <a:xfrm>
            <a:off x="0" y="22331463"/>
            <a:ext cx="25203150" cy="17273487"/>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370332" tIns="185166" rIns="370332" bIns="185166" rtlCol="0" anchor="ctr"/>
          <a:lstStyle/>
          <a:p>
            <a:pPr algn="ctr"/>
            <a:endParaRPr lang="en-US"/>
          </a:p>
        </p:txBody>
      </p:sp>
      <p:sp>
        <p:nvSpPr>
          <p:cNvPr id="8" name="Rectangle 7"/>
          <p:cNvSpPr/>
          <p:nvPr/>
        </p:nvSpPr>
        <p:spPr>
          <a:xfrm>
            <a:off x="0" y="0"/>
            <a:ext cx="25203150" cy="22331463"/>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370332" tIns="185166" rIns="370332" bIns="185166" rtlCol="0" anchor="ctr"/>
          <a:lstStyle/>
          <a:p>
            <a:pPr algn="ctr"/>
            <a:endParaRPr lang="en-US" dirty="0"/>
          </a:p>
        </p:txBody>
      </p:sp>
      <p:sp>
        <p:nvSpPr>
          <p:cNvPr id="9" name="Rectangle 8"/>
          <p:cNvSpPr/>
          <p:nvPr/>
        </p:nvSpPr>
        <p:spPr>
          <a:xfrm>
            <a:off x="0" y="15317096"/>
            <a:ext cx="25203150" cy="1320165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370332" tIns="185166" rIns="370332" bIns="185166" rtlCol="0" anchor="ctr"/>
          <a:lstStyle/>
          <a:p>
            <a:pPr algn="ctr"/>
            <a:endParaRPr lang="en-US"/>
          </a:p>
        </p:txBody>
      </p:sp>
      <p:sp>
        <p:nvSpPr>
          <p:cNvPr id="10" name="Oval 9"/>
          <p:cNvSpPr/>
          <p:nvPr/>
        </p:nvSpPr>
        <p:spPr>
          <a:xfrm>
            <a:off x="0" y="9241155"/>
            <a:ext cx="25203150" cy="29483685"/>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370332" tIns="185166" rIns="370332" bIns="185166" rtlCol="0" anchor="ctr"/>
          <a:lstStyle/>
          <a:p>
            <a:pPr algn="ctr"/>
            <a:endParaRPr lang="en-US"/>
          </a:p>
        </p:txBody>
      </p:sp>
      <p:sp>
        <p:nvSpPr>
          <p:cNvPr id="2" name="Title 1"/>
          <p:cNvSpPr>
            <a:spLocks noGrp="1"/>
          </p:cNvSpPr>
          <p:nvPr>
            <p:ph type="title"/>
          </p:nvPr>
        </p:nvSpPr>
        <p:spPr>
          <a:xfrm>
            <a:off x="5603994" y="12547042"/>
            <a:ext cx="16445623" cy="13994823"/>
          </a:xfrm>
          <a:effectLst/>
        </p:spPr>
        <p:txBody>
          <a:bodyPr anchor="b"/>
          <a:lstStyle>
            <a:lvl1pPr algn="r">
              <a:defRPr sz="18600" b="1" cap="none" baseline="0"/>
            </a:lvl1pPr>
          </a:lstStyle>
          <a:p>
            <a:r>
              <a:rPr lang="tr-TR" smtClean="0"/>
              <a:t>Asıl başlık stili için tıklatın</a:t>
            </a:r>
            <a:endParaRPr lang="en-US" dirty="0"/>
          </a:p>
        </p:txBody>
      </p:sp>
      <p:sp>
        <p:nvSpPr>
          <p:cNvPr id="3" name="Text Placeholder 2"/>
          <p:cNvSpPr>
            <a:spLocks noGrp="1"/>
          </p:cNvSpPr>
          <p:nvPr>
            <p:ph type="body" idx="1"/>
          </p:nvPr>
        </p:nvSpPr>
        <p:spPr>
          <a:xfrm>
            <a:off x="5574345" y="26608376"/>
            <a:ext cx="16456174" cy="4824782"/>
          </a:xfrm>
        </p:spPr>
        <p:txBody>
          <a:bodyPr anchor="t"/>
          <a:lstStyle>
            <a:lvl1pPr marL="0" indent="0" algn="r">
              <a:buNone/>
              <a:defRPr sz="8100">
                <a:solidFill>
                  <a:schemeClr val="tx2"/>
                </a:solidFill>
              </a:defRPr>
            </a:lvl1pPr>
            <a:lvl2pPr marL="1851660" indent="0">
              <a:buNone/>
              <a:defRPr sz="7300">
                <a:solidFill>
                  <a:schemeClr val="tx1">
                    <a:tint val="75000"/>
                  </a:schemeClr>
                </a:solidFill>
              </a:defRPr>
            </a:lvl2pPr>
            <a:lvl3pPr marL="3703320" indent="0">
              <a:buNone/>
              <a:defRPr sz="6500">
                <a:solidFill>
                  <a:schemeClr val="tx1">
                    <a:tint val="75000"/>
                  </a:schemeClr>
                </a:solidFill>
              </a:defRPr>
            </a:lvl3pPr>
            <a:lvl4pPr marL="5554980" indent="0">
              <a:buNone/>
              <a:defRPr sz="5700">
                <a:solidFill>
                  <a:schemeClr val="tx1">
                    <a:tint val="75000"/>
                  </a:schemeClr>
                </a:solidFill>
              </a:defRPr>
            </a:lvl4pPr>
            <a:lvl5pPr marL="7406640" indent="0">
              <a:buNone/>
              <a:defRPr sz="5700">
                <a:solidFill>
                  <a:schemeClr val="tx1">
                    <a:tint val="75000"/>
                  </a:schemeClr>
                </a:solidFill>
              </a:defRPr>
            </a:lvl5pPr>
            <a:lvl6pPr marL="9258300" indent="0">
              <a:buNone/>
              <a:defRPr sz="5700">
                <a:solidFill>
                  <a:schemeClr val="tx1">
                    <a:tint val="75000"/>
                  </a:schemeClr>
                </a:solidFill>
              </a:defRPr>
            </a:lvl6pPr>
            <a:lvl7pPr marL="11109960" indent="0">
              <a:buNone/>
              <a:defRPr sz="5700">
                <a:solidFill>
                  <a:schemeClr val="tx1">
                    <a:tint val="75000"/>
                  </a:schemeClr>
                </a:solidFill>
              </a:defRPr>
            </a:lvl7pPr>
            <a:lvl8pPr marL="12961620" indent="0">
              <a:buNone/>
              <a:defRPr sz="5700">
                <a:solidFill>
                  <a:schemeClr val="tx1">
                    <a:tint val="75000"/>
                  </a:schemeClr>
                </a:solidFill>
              </a:defRPr>
            </a:lvl8pPr>
            <a:lvl9pPr marL="14813280" indent="0">
              <a:buNone/>
              <a:defRPr sz="5700">
                <a:solidFill>
                  <a:schemeClr val="tx1">
                    <a:tint val="75000"/>
                  </a:schemeClr>
                </a:solidFill>
              </a:defRPr>
            </a:lvl9pPr>
          </a:lstStyle>
          <a:p>
            <a:pPr lvl="0"/>
            <a:r>
              <a:rPr lang="tr-TR" smtClean="0"/>
              <a:t>Asıl metin stillerini düzenlemek için tıklatın</a:t>
            </a:r>
          </a:p>
        </p:txBody>
      </p:sp>
      <p:sp>
        <p:nvSpPr>
          <p:cNvPr id="4" name="Date Placeholder 3"/>
          <p:cNvSpPr>
            <a:spLocks noGrp="1"/>
          </p:cNvSpPr>
          <p:nvPr>
            <p:ph type="dt" sz="half" idx="10"/>
          </p:nvPr>
        </p:nvSpPr>
        <p:spPr/>
        <p:txBody>
          <a:bodyPr/>
          <a:lstStyle/>
          <a:p>
            <a:fld id="{A23720DD-5B6D-40BF-8493-A6B52D484E6B}" type="datetimeFigureOut">
              <a:rPr lang="tr-TR" smtClean="0"/>
              <a:pPr/>
              <a:t>6.12.2017</a:t>
            </a:fld>
            <a:endParaRPr lang="tr-TR"/>
          </a:p>
        </p:txBody>
      </p:sp>
      <p:sp>
        <p:nvSpPr>
          <p:cNvPr id="5" name="Footer Placeholder 4"/>
          <p:cNvSpPr>
            <a:spLocks noGrp="1"/>
          </p:cNvSpPr>
          <p:nvPr>
            <p:ph type="ftr" sz="quarter" idx="11"/>
          </p:nvPr>
        </p:nvSpPr>
        <p:spPr/>
        <p:txBody>
          <a:bodyPr/>
          <a:lstStyle/>
          <a:p>
            <a:endParaRPr lang="tr-TR"/>
          </a:p>
        </p:txBody>
      </p:sp>
      <p:sp>
        <p:nvSpPr>
          <p:cNvPr id="6" name="Slide Number Placeholder 5"/>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23720DD-5B6D-40BF-8493-A6B52D484E6B}" type="datetimeFigureOut">
              <a:rPr lang="tr-TR" smtClean="0"/>
              <a:pPr/>
              <a:t>6.12.2017</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pPr/>
              <a:t>‹#›</a:t>
            </a:fld>
            <a:endParaRPr lang="tr-TR"/>
          </a:p>
        </p:txBody>
      </p:sp>
      <p:sp>
        <p:nvSpPr>
          <p:cNvPr id="8" name="Title 7"/>
          <p:cNvSpPr>
            <a:spLocks noGrp="1"/>
          </p:cNvSpPr>
          <p:nvPr>
            <p:ph type="title"/>
          </p:nvPr>
        </p:nvSpPr>
        <p:spPr/>
        <p:txBody>
          <a:bodyPr/>
          <a:lstStyle/>
          <a:p>
            <a:r>
              <a:rPr lang="tr-TR" smtClean="0"/>
              <a:t>Asıl başlık stili için tıklatın</a:t>
            </a:r>
            <a:endParaRPr lang="en-US"/>
          </a:p>
        </p:txBody>
      </p:sp>
      <p:sp>
        <p:nvSpPr>
          <p:cNvPr id="9" name="Content Placeholder 8"/>
          <p:cNvSpPr>
            <a:spLocks noGrp="1"/>
          </p:cNvSpPr>
          <p:nvPr>
            <p:ph sz="quarter" idx="13"/>
          </p:nvPr>
        </p:nvSpPr>
        <p:spPr>
          <a:xfrm>
            <a:off x="3150391" y="4224522"/>
            <a:ext cx="9224353" cy="2006650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
        <p:nvSpPr>
          <p:cNvPr id="11" name="Content Placeholder 10"/>
          <p:cNvSpPr>
            <a:spLocks noGrp="1"/>
          </p:cNvSpPr>
          <p:nvPr>
            <p:ph sz="quarter" idx="14"/>
          </p:nvPr>
        </p:nvSpPr>
        <p:spPr>
          <a:xfrm>
            <a:off x="12803200" y="4224528"/>
            <a:ext cx="9224353" cy="20066508"/>
          </a:xfrm>
        </p:spPr>
        <p:txBody>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150394" y="4224528"/>
            <a:ext cx="9224353" cy="3694626"/>
          </a:xfrm>
        </p:spPr>
        <p:txBody>
          <a:bodyPr anchor="b">
            <a:noAutofit/>
          </a:bodyPr>
          <a:lstStyle>
            <a:lvl1pPr marL="0" indent="0" algn="ctr">
              <a:buNone/>
              <a:defRPr lang="en-US" sz="97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1851660" indent="0">
              <a:buNone/>
              <a:defRPr sz="8100" b="1"/>
            </a:lvl2pPr>
            <a:lvl3pPr marL="3703320" indent="0">
              <a:buNone/>
              <a:defRPr sz="7300" b="1"/>
            </a:lvl3pPr>
            <a:lvl4pPr marL="5554980" indent="0">
              <a:buNone/>
              <a:defRPr sz="6500" b="1"/>
            </a:lvl4pPr>
            <a:lvl5pPr marL="7406640" indent="0">
              <a:buNone/>
              <a:defRPr sz="6500" b="1"/>
            </a:lvl5pPr>
            <a:lvl6pPr marL="9258300" indent="0">
              <a:buNone/>
              <a:defRPr sz="6500" b="1"/>
            </a:lvl6pPr>
            <a:lvl7pPr marL="11109960" indent="0">
              <a:buNone/>
              <a:defRPr sz="6500" b="1"/>
            </a:lvl7pPr>
            <a:lvl8pPr marL="12961620" indent="0">
              <a:buNone/>
              <a:defRPr sz="6500" b="1"/>
            </a:lvl8pPr>
            <a:lvl9pPr marL="14813280" indent="0">
              <a:buNone/>
              <a:defRPr sz="6500" b="1"/>
            </a:lvl9pPr>
          </a:lstStyle>
          <a:p>
            <a:pPr lvl="0"/>
            <a:r>
              <a:rPr lang="tr-TR" smtClean="0"/>
              <a:t>Asıl metin stillerini düzenlemek için tıklatın</a:t>
            </a:r>
          </a:p>
        </p:txBody>
      </p:sp>
      <p:sp>
        <p:nvSpPr>
          <p:cNvPr id="4" name="Content Placeholder 3"/>
          <p:cNvSpPr>
            <a:spLocks noGrp="1"/>
          </p:cNvSpPr>
          <p:nvPr>
            <p:ph sz="half" idx="2"/>
          </p:nvPr>
        </p:nvSpPr>
        <p:spPr>
          <a:xfrm>
            <a:off x="3187457" y="8086888"/>
            <a:ext cx="9224353" cy="15841980"/>
          </a:xfrm>
        </p:spPr>
        <p:txBody>
          <a:bodyPr>
            <a:normAutofit/>
          </a:bodyPr>
          <a:lstStyle>
            <a:lvl1pPr>
              <a:defRPr sz="7300"/>
            </a:lvl1pPr>
            <a:lvl2pPr>
              <a:defRPr sz="7300"/>
            </a:lvl2pPr>
            <a:lvl3pPr>
              <a:defRPr sz="6500"/>
            </a:lvl3pPr>
            <a:lvl4pPr>
              <a:defRPr sz="6500"/>
            </a:lvl4pPr>
            <a:lvl5pPr>
              <a:defRPr sz="6500"/>
            </a:lvl5pPr>
            <a:lvl6pPr>
              <a:defRPr sz="6500"/>
            </a:lvl6pPr>
            <a:lvl7pPr>
              <a:defRPr sz="6500"/>
            </a:lvl7pPr>
            <a:lvl8pPr>
              <a:defRPr sz="6500"/>
            </a:lvl8pPr>
            <a:lvl9pPr>
              <a:defRPr sz="65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5" name="Text Placeholder 4"/>
          <p:cNvSpPr>
            <a:spLocks noGrp="1"/>
          </p:cNvSpPr>
          <p:nvPr>
            <p:ph type="body" sz="quarter" idx="3"/>
          </p:nvPr>
        </p:nvSpPr>
        <p:spPr>
          <a:xfrm>
            <a:off x="12809126" y="4224528"/>
            <a:ext cx="9224353" cy="3694626"/>
          </a:xfrm>
        </p:spPr>
        <p:txBody>
          <a:bodyPr anchor="b">
            <a:noAutofit/>
          </a:bodyPr>
          <a:lstStyle>
            <a:lvl1pPr marL="0" indent="0" algn="ctr">
              <a:buNone/>
              <a:defRPr lang="en-US" sz="97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1851660" indent="0">
              <a:buNone/>
              <a:defRPr sz="8100" b="1"/>
            </a:lvl2pPr>
            <a:lvl3pPr marL="3703320" indent="0">
              <a:buNone/>
              <a:defRPr sz="7300" b="1"/>
            </a:lvl3pPr>
            <a:lvl4pPr marL="5554980" indent="0">
              <a:buNone/>
              <a:defRPr sz="6500" b="1"/>
            </a:lvl4pPr>
            <a:lvl5pPr marL="7406640" indent="0">
              <a:buNone/>
              <a:defRPr sz="6500" b="1"/>
            </a:lvl5pPr>
            <a:lvl6pPr marL="9258300" indent="0">
              <a:buNone/>
              <a:defRPr sz="6500" b="1"/>
            </a:lvl6pPr>
            <a:lvl7pPr marL="11109960" indent="0">
              <a:buNone/>
              <a:defRPr sz="6500" b="1"/>
            </a:lvl7pPr>
            <a:lvl8pPr marL="12961620" indent="0">
              <a:buNone/>
              <a:defRPr sz="6500" b="1"/>
            </a:lvl8pPr>
            <a:lvl9pPr marL="14813280" indent="0">
              <a:buNone/>
              <a:defRPr sz="6500" b="1"/>
            </a:lvl9pPr>
          </a:lstStyle>
          <a:p>
            <a:pPr marL="0" lvl="0" indent="0" algn="ctr" defTabSz="3703320" rtl="0" eaLnBrk="1" latinLnBrk="0" hangingPunct="1">
              <a:spcBef>
                <a:spcPct val="20000"/>
              </a:spcBef>
              <a:spcAft>
                <a:spcPts val="1215"/>
              </a:spcAft>
              <a:buClr>
                <a:schemeClr val="accent6">
                  <a:lumMod val="75000"/>
                </a:schemeClr>
              </a:buClr>
              <a:buSzPct val="130000"/>
              <a:buFont typeface="Georgia" pitchFamily="18" charset="0"/>
              <a:buNone/>
            </a:pPr>
            <a:r>
              <a:rPr lang="tr-TR" smtClean="0"/>
              <a:t>Asıl metin stillerini düzenlemek için tıklatın</a:t>
            </a:r>
          </a:p>
        </p:txBody>
      </p:sp>
      <p:sp>
        <p:nvSpPr>
          <p:cNvPr id="6" name="Content Placeholder 5"/>
          <p:cNvSpPr>
            <a:spLocks noGrp="1"/>
          </p:cNvSpPr>
          <p:nvPr>
            <p:ph sz="quarter" idx="4"/>
          </p:nvPr>
        </p:nvSpPr>
        <p:spPr>
          <a:xfrm>
            <a:off x="12802850" y="8079410"/>
            <a:ext cx="9224353" cy="15841980"/>
          </a:xfrm>
        </p:spPr>
        <p:txBody>
          <a:bodyPr>
            <a:normAutofit/>
          </a:bodyPr>
          <a:lstStyle>
            <a:lvl1pPr>
              <a:defRPr sz="7300"/>
            </a:lvl1pPr>
            <a:lvl2pPr>
              <a:defRPr sz="7300"/>
            </a:lvl2pPr>
            <a:lvl3pPr>
              <a:defRPr sz="6500"/>
            </a:lvl3pPr>
            <a:lvl4pPr>
              <a:defRPr sz="6500"/>
            </a:lvl4pPr>
            <a:lvl5pPr>
              <a:defRPr sz="6500"/>
            </a:lvl5pPr>
            <a:lvl6pPr>
              <a:defRPr sz="6500"/>
            </a:lvl6pPr>
            <a:lvl7pPr>
              <a:defRPr sz="6500"/>
            </a:lvl7pPr>
            <a:lvl8pPr>
              <a:defRPr sz="6500"/>
            </a:lvl8pPr>
            <a:lvl9pPr>
              <a:defRPr sz="65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7" name="Date Placeholder 6"/>
          <p:cNvSpPr>
            <a:spLocks noGrp="1"/>
          </p:cNvSpPr>
          <p:nvPr>
            <p:ph type="dt" sz="half" idx="10"/>
          </p:nvPr>
        </p:nvSpPr>
        <p:spPr/>
        <p:txBody>
          <a:bodyPr/>
          <a:lstStyle/>
          <a:p>
            <a:fld id="{A23720DD-5B6D-40BF-8493-A6B52D484E6B}" type="datetimeFigureOut">
              <a:rPr lang="tr-TR" smtClean="0"/>
              <a:pPr/>
              <a:t>6.12.2017</a:t>
            </a:fld>
            <a:endParaRPr lang="tr-TR"/>
          </a:p>
        </p:txBody>
      </p:sp>
      <p:sp>
        <p:nvSpPr>
          <p:cNvPr id="8" name="Footer Placeholder 7"/>
          <p:cNvSpPr>
            <a:spLocks noGrp="1"/>
          </p:cNvSpPr>
          <p:nvPr>
            <p:ph type="ftr" sz="quarter" idx="11"/>
          </p:nvPr>
        </p:nvSpPr>
        <p:spPr/>
        <p:txBody>
          <a:bodyPr/>
          <a:lstStyle/>
          <a:p>
            <a:endParaRPr lang="tr-TR"/>
          </a:p>
        </p:txBody>
      </p:sp>
      <p:sp>
        <p:nvSpPr>
          <p:cNvPr id="9" name="Slide Number Placeholder 8"/>
          <p:cNvSpPr>
            <a:spLocks noGrp="1"/>
          </p:cNvSpPr>
          <p:nvPr>
            <p:ph type="sldNum" sz="quarter" idx="12"/>
          </p:nvPr>
        </p:nvSpPr>
        <p:spPr/>
        <p:txBody>
          <a:bodyPr/>
          <a:lstStyle/>
          <a:p>
            <a:fld id="{F302176B-0E47-46AC-8F43-DAB4B8A37D06}" type="slidenum">
              <a:rPr lang="tr-TR" smtClean="0"/>
              <a:pPr/>
              <a:t>‹#›</a:t>
            </a:fld>
            <a:endParaRPr lang="tr-TR"/>
          </a:p>
        </p:txBody>
      </p:sp>
      <p:sp>
        <p:nvSpPr>
          <p:cNvPr id="10" name="Title 9"/>
          <p:cNvSpPr>
            <a:spLocks noGrp="1"/>
          </p:cNvSpPr>
          <p:nvPr>
            <p:ph type="title"/>
          </p:nvPr>
        </p:nvSpPr>
        <p:spPr/>
        <p:txBody>
          <a:bodyPr/>
          <a:lstStyle/>
          <a:p>
            <a:r>
              <a:rPr lang="tr-TR" smtClean="0"/>
              <a:t>Asıl başlık stili için tıklatın</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tr-TR" smtClean="0"/>
              <a:t>Asıl başlık stili için tıklatın</a:t>
            </a:r>
            <a:endParaRPr lang="en-US" dirty="0"/>
          </a:p>
        </p:txBody>
      </p:sp>
      <p:sp>
        <p:nvSpPr>
          <p:cNvPr id="3" name="Date Placeholder 2"/>
          <p:cNvSpPr>
            <a:spLocks noGrp="1"/>
          </p:cNvSpPr>
          <p:nvPr>
            <p:ph type="dt" sz="half" idx="10"/>
          </p:nvPr>
        </p:nvSpPr>
        <p:spPr/>
        <p:txBody>
          <a:bodyPr/>
          <a:lstStyle/>
          <a:p>
            <a:fld id="{A23720DD-5B6D-40BF-8493-A6B52D484E6B}" type="datetimeFigureOut">
              <a:rPr lang="tr-TR" smtClean="0"/>
              <a:pPr/>
              <a:t>6.12.2017</a:t>
            </a:fld>
            <a:endParaRPr lang="tr-TR"/>
          </a:p>
        </p:txBody>
      </p:sp>
      <p:sp>
        <p:nvSpPr>
          <p:cNvPr id="4" name="Footer Placeholder 3"/>
          <p:cNvSpPr>
            <a:spLocks noGrp="1"/>
          </p:cNvSpPr>
          <p:nvPr>
            <p:ph type="ftr" sz="quarter" idx="11"/>
          </p:nvPr>
        </p:nvSpPr>
        <p:spPr/>
        <p:txBody>
          <a:bodyPr/>
          <a:lstStyle/>
          <a:p>
            <a:endParaRPr lang="tr-TR"/>
          </a:p>
        </p:txBody>
      </p:sp>
      <p:sp>
        <p:nvSpPr>
          <p:cNvPr id="5" name="Slide Number Placeholder 4"/>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3720DD-5B6D-40BF-8493-A6B52D484E6B}" type="datetimeFigureOut">
              <a:rPr lang="tr-TR" smtClean="0"/>
              <a:pPr/>
              <a:t>6.12.2017</a:t>
            </a:fld>
            <a:endParaRPr lang="tr-TR"/>
          </a:p>
        </p:txBody>
      </p:sp>
      <p:sp>
        <p:nvSpPr>
          <p:cNvPr id="3" name="Footer Placeholder 2"/>
          <p:cNvSpPr>
            <a:spLocks noGrp="1"/>
          </p:cNvSpPr>
          <p:nvPr>
            <p:ph type="ftr" sz="quarter" idx="11"/>
          </p:nvPr>
        </p:nvSpPr>
        <p:spPr/>
        <p:txBody>
          <a:bodyPr/>
          <a:lstStyle/>
          <a:p>
            <a:endParaRPr lang="tr-TR"/>
          </a:p>
        </p:txBody>
      </p:sp>
      <p:sp>
        <p:nvSpPr>
          <p:cNvPr id="4" name="Slide Number Placeholder 3"/>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Title 1"/>
          <p:cNvSpPr>
            <a:spLocks noGrp="1"/>
          </p:cNvSpPr>
          <p:nvPr>
            <p:ph type="title"/>
          </p:nvPr>
        </p:nvSpPr>
        <p:spPr>
          <a:xfrm>
            <a:off x="2312757" y="12761598"/>
            <a:ext cx="10021959" cy="7267797"/>
          </a:xfrm>
          <a:effectLst/>
        </p:spPr>
        <p:txBody>
          <a:bodyPr anchor="b">
            <a:noAutofit/>
          </a:bodyPr>
          <a:lstStyle>
            <a:lvl1pPr marL="925830" indent="-925830" algn="l">
              <a:defRPr sz="11300" b="1">
                <a:effectLst/>
              </a:defRPr>
            </a:lvl1pPr>
          </a:lstStyle>
          <a:p>
            <a:r>
              <a:rPr lang="tr-TR" smtClean="0"/>
              <a:t>Asıl başlık stili için tıklatın</a:t>
            </a:r>
            <a:endParaRPr lang="en-US" dirty="0"/>
          </a:p>
        </p:txBody>
      </p:sp>
      <p:sp>
        <p:nvSpPr>
          <p:cNvPr id="3" name="Content Placeholder 2"/>
          <p:cNvSpPr>
            <a:spLocks noGrp="1"/>
          </p:cNvSpPr>
          <p:nvPr>
            <p:ph idx="1"/>
          </p:nvPr>
        </p:nvSpPr>
        <p:spPr>
          <a:xfrm>
            <a:off x="12660877" y="4224528"/>
            <a:ext cx="11072091" cy="28267066"/>
          </a:xfrm>
        </p:spPr>
        <p:txBody>
          <a:bodyPr anchor="ctr"/>
          <a:lstStyle>
            <a:lvl1pPr>
              <a:defRPr sz="8900"/>
            </a:lvl1pPr>
            <a:lvl2pPr>
              <a:defRPr sz="8100"/>
            </a:lvl2pPr>
            <a:lvl3pPr>
              <a:defRPr sz="7300"/>
            </a:lvl3pPr>
            <a:lvl4pPr>
              <a:defRPr sz="6500"/>
            </a:lvl4pPr>
            <a:lvl5pPr>
              <a:defRPr sz="5700"/>
            </a:lvl5pPr>
            <a:lvl6pPr>
              <a:defRPr sz="8100"/>
            </a:lvl6pPr>
            <a:lvl7pPr>
              <a:defRPr sz="8100"/>
            </a:lvl7pPr>
            <a:lvl8pPr>
              <a:defRPr sz="8100"/>
            </a:lvl8pPr>
            <a:lvl9pPr>
              <a:defRPr sz="81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Text Placeholder 3"/>
          <p:cNvSpPr>
            <a:spLocks noGrp="1"/>
          </p:cNvSpPr>
          <p:nvPr>
            <p:ph type="body" sz="half" idx="2"/>
          </p:nvPr>
        </p:nvSpPr>
        <p:spPr>
          <a:xfrm>
            <a:off x="2965077" y="20199807"/>
            <a:ext cx="9339994" cy="12355716"/>
          </a:xfrm>
        </p:spPr>
        <p:txBody>
          <a:bodyPr/>
          <a:lstStyle>
            <a:lvl1pPr marL="0" indent="0">
              <a:buNone/>
              <a:defRPr sz="5700"/>
            </a:lvl1pPr>
            <a:lvl2pPr marL="1851660" indent="0">
              <a:buNone/>
              <a:defRPr sz="4900"/>
            </a:lvl2pPr>
            <a:lvl3pPr marL="3703320" indent="0">
              <a:buNone/>
              <a:defRPr sz="4100"/>
            </a:lvl3pPr>
            <a:lvl4pPr marL="5554980" indent="0">
              <a:buNone/>
              <a:defRPr sz="3600"/>
            </a:lvl4pPr>
            <a:lvl5pPr marL="7406640" indent="0">
              <a:buNone/>
              <a:defRPr sz="3600"/>
            </a:lvl5pPr>
            <a:lvl6pPr marL="9258300" indent="0">
              <a:buNone/>
              <a:defRPr sz="3600"/>
            </a:lvl6pPr>
            <a:lvl7pPr marL="11109960" indent="0">
              <a:buNone/>
              <a:defRPr sz="3600"/>
            </a:lvl7pPr>
            <a:lvl8pPr marL="12961620" indent="0">
              <a:buNone/>
              <a:defRPr sz="3600"/>
            </a:lvl8pPr>
            <a:lvl9pPr marL="14813280" indent="0">
              <a:buNone/>
              <a:defRPr sz="36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A23720DD-5B6D-40BF-8493-A6B52D484E6B}" type="datetimeFigureOut">
              <a:rPr lang="tr-TR" smtClean="0"/>
              <a:pPr/>
              <a:t>6.12.2017</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pPr/>
              <a:t>‹#›</a:t>
            </a:fld>
            <a:endParaRPr lang="tr-T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8" name="Rectangle 7"/>
          <p:cNvSpPr/>
          <p:nvPr/>
        </p:nvSpPr>
        <p:spPr>
          <a:xfrm>
            <a:off x="0" y="22331463"/>
            <a:ext cx="25203150" cy="17273487"/>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370332" tIns="185166" rIns="370332" bIns="185166" rtlCol="0" anchor="ctr"/>
          <a:lstStyle/>
          <a:p>
            <a:pPr algn="ctr"/>
            <a:endParaRPr lang="en-US"/>
          </a:p>
        </p:txBody>
      </p:sp>
      <p:sp>
        <p:nvSpPr>
          <p:cNvPr id="9" name="Rectangle 8"/>
          <p:cNvSpPr/>
          <p:nvPr/>
        </p:nvSpPr>
        <p:spPr>
          <a:xfrm>
            <a:off x="0" y="0"/>
            <a:ext cx="25203150" cy="22331463"/>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370332" tIns="185166" rIns="370332" bIns="185166" rtlCol="0" anchor="ctr"/>
          <a:lstStyle/>
          <a:p>
            <a:pPr algn="ctr"/>
            <a:endParaRPr lang="en-US" dirty="0"/>
          </a:p>
        </p:txBody>
      </p:sp>
      <p:sp>
        <p:nvSpPr>
          <p:cNvPr id="10" name="Rectangle 9"/>
          <p:cNvSpPr/>
          <p:nvPr/>
        </p:nvSpPr>
        <p:spPr>
          <a:xfrm>
            <a:off x="0" y="15317096"/>
            <a:ext cx="25203150" cy="1320165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370332" tIns="185166" rIns="370332" bIns="185166" rtlCol="0" anchor="ctr"/>
          <a:lstStyle/>
          <a:p>
            <a:pPr algn="ctr"/>
            <a:endParaRPr lang="en-US"/>
          </a:p>
        </p:txBody>
      </p:sp>
      <p:sp>
        <p:nvSpPr>
          <p:cNvPr id="11" name="Oval 10"/>
          <p:cNvSpPr/>
          <p:nvPr/>
        </p:nvSpPr>
        <p:spPr>
          <a:xfrm>
            <a:off x="0" y="9241155"/>
            <a:ext cx="25203150" cy="29483685"/>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370332" tIns="185166" rIns="370332" bIns="185166" rtlCol="0" anchor="ctr"/>
          <a:lstStyle/>
          <a:p>
            <a:pPr algn="ctr"/>
            <a:endParaRPr lang="en-US"/>
          </a:p>
        </p:txBody>
      </p:sp>
      <p:sp>
        <p:nvSpPr>
          <p:cNvPr id="3" name="Picture Placeholder 2"/>
          <p:cNvSpPr>
            <a:spLocks noGrp="1"/>
          </p:cNvSpPr>
          <p:nvPr>
            <p:ph type="pic" idx="1"/>
          </p:nvPr>
        </p:nvSpPr>
        <p:spPr>
          <a:xfrm>
            <a:off x="12334701" y="6600825"/>
            <a:ext cx="11341418" cy="18063080"/>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8100"/>
            </a:lvl1pPr>
            <a:lvl2pPr marL="1851660" indent="0">
              <a:buNone/>
              <a:defRPr sz="11300"/>
            </a:lvl2pPr>
            <a:lvl3pPr marL="3703320" indent="0">
              <a:buNone/>
              <a:defRPr sz="9700"/>
            </a:lvl3pPr>
            <a:lvl4pPr marL="5554980" indent="0">
              <a:buNone/>
              <a:defRPr sz="8100"/>
            </a:lvl4pPr>
            <a:lvl5pPr marL="7406640" indent="0">
              <a:buNone/>
              <a:defRPr sz="8100"/>
            </a:lvl5pPr>
            <a:lvl6pPr marL="9258300" indent="0">
              <a:buNone/>
              <a:defRPr sz="8100"/>
            </a:lvl6pPr>
            <a:lvl7pPr marL="11109960" indent="0">
              <a:buNone/>
              <a:defRPr sz="8100"/>
            </a:lvl7pPr>
            <a:lvl8pPr marL="12961620" indent="0">
              <a:buNone/>
              <a:defRPr sz="8100"/>
            </a:lvl8pPr>
            <a:lvl9pPr marL="14813280" indent="0">
              <a:buNone/>
              <a:defRPr sz="8100"/>
            </a:lvl9pPr>
          </a:lstStyle>
          <a:p>
            <a:r>
              <a:rPr lang="tr-TR" smtClean="0"/>
              <a:t>Resim eklemek için simgeyi tıklatın</a:t>
            </a:r>
            <a:endParaRPr lang="en-US" dirty="0"/>
          </a:p>
        </p:txBody>
      </p:sp>
      <p:sp>
        <p:nvSpPr>
          <p:cNvPr id="4" name="Text Placeholder 3"/>
          <p:cNvSpPr>
            <a:spLocks noGrp="1"/>
          </p:cNvSpPr>
          <p:nvPr>
            <p:ph type="body" sz="half" idx="2"/>
          </p:nvPr>
        </p:nvSpPr>
        <p:spPr>
          <a:xfrm>
            <a:off x="2419676" y="5835556"/>
            <a:ext cx="10181902" cy="12491441"/>
          </a:xfrm>
        </p:spPr>
        <p:txBody>
          <a:bodyPr anchor="b"/>
          <a:lstStyle>
            <a:lvl1pPr marL="740664" indent="-740664">
              <a:buFont typeface="Georgia" pitchFamily="18" charset="0"/>
              <a:buChar char="*"/>
              <a:defRPr sz="6500"/>
            </a:lvl1pPr>
            <a:lvl2pPr marL="1851660" indent="0">
              <a:buNone/>
              <a:defRPr sz="4900"/>
            </a:lvl2pPr>
            <a:lvl3pPr marL="3703320" indent="0">
              <a:buNone/>
              <a:defRPr sz="4100"/>
            </a:lvl3pPr>
            <a:lvl4pPr marL="5554980" indent="0">
              <a:buNone/>
              <a:defRPr sz="3600"/>
            </a:lvl4pPr>
            <a:lvl5pPr marL="7406640" indent="0">
              <a:buNone/>
              <a:defRPr sz="3600"/>
            </a:lvl5pPr>
            <a:lvl6pPr marL="9258300" indent="0">
              <a:buNone/>
              <a:defRPr sz="3600"/>
            </a:lvl6pPr>
            <a:lvl7pPr marL="11109960" indent="0">
              <a:buNone/>
              <a:defRPr sz="3600"/>
            </a:lvl7pPr>
            <a:lvl8pPr marL="12961620" indent="0">
              <a:buNone/>
              <a:defRPr sz="3600"/>
            </a:lvl8pPr>
            <a:lvl9pPr marL="14813280" indent="0">
              <a:buNone/>
              <a:defRPr sz="3600"/>
            </a:lvl9pPr>
          </a:lstStyle>
          <a:p>
            <a:pPr lvl="0"/>
            <a:r>
              <a:rPr lang="tr-TR" smtClean="0"/>
              <a:t>Asıl metin stillerini düzenlemek için tıklatın</a:t>
            </a:r>
          </a:p>
        </p:txBody>
      </p:sp>
      <p:sp>
        <p:nvSpPr>
          <p:cNvPr id="5" name="Date Placeholder 4"/>
          <p:cNvSpPr>
            <a:spLocks noGrp="1"/>
          </p:cNvSpPr>
          <p:nvPr>
            <p:ph type="dt" sz="half" idx="10"/>
          </p:nvPr>
        </p:nvSpPr>
        <p:spPr/>
        <p:txBody>
          <a:bodyPr/>
          <a:lstStyle/>
          <a:p>
            <a:fld id="{A23720DD-5B6D-40BF-8493-A6B52D484E6B}" type="datetimeFigureOut">
              <a:rPr lang="tr-TR" smtClean="0"/>
              <a:pPr/>
              <a:t>6.12.2017</a:t>
            </a:fld>
            <a:endParaRPr lang="tr-TR"/>
          </a:p>
        </p:txBody>
      </p:sp>
      <p:sp>
        <p:nvSpPr>
          <p:cNvPr id="6" name="Footer Placeholder 5"/>
          <p:cNvSpPr>
            <a:spLocks noGrp="1"/>
          </p:cNvSpPr>
          <p:nvPr>
            <p:ph type="ftr" sz="quarter" idx="11"/>
          </p:nvPr>
        </p:nvSpPr>
        <p:spPr/>
        <p:txBody>
          <a:bodyPr/>
          <a:lstStyle/>
          <a:p>
            <a:endParaRPr lang="tr-TR"/>
          </a:p>
        </p:txBody>
      </p:sp>
      <p:sp>
        <p:nvSpPr>
          <p:cNvPr id="7" name="Slide Number Placeholder 6"/>
          <p:cNvSpPr>
            <a:spLocks noGrp="1"/>
          </p:cNvSpPr>
          <p:nvPr>
            <p:ph type="sldNum" sz="quarter" idx="12"/>
          </p:nvPr>
        </p:nvSpPr>
        <p:spPr/>
        <p:txBody>
          <a:bodyPr/>
          <a:lstStyle/>
          <a:p>
            <a:fld id="{F302176B-0E47-46AC-8F43-DAB4B8A37D06}" type="slidenum">
              <a:rPr lang="tr-TR" smtClean="0"/>
              <a:pPr/>
              <a:t>‹#›</a:t>
            </a:fld>
            <a:endParaRPr lang="tr-TR"/>
          </a:p>
        </p:txBody>
      </p:sp>
      <p:sp>
        <p:nvSpPr>
          <p:cNvPr id="2" name="Title 1"/>
          <p:cNvSpPr>
            <a:spLocks noGrp="1"/>
          </p:cNvSpPr>
          <p:nvPr>
            <p:ph type="title"/>
          </p:nvPr>
        </p:nvSpPr>
        <p:spPr>
          <a:xfrm>
            <a:off x="2004532" y="25782031"/>
            <a:ext cx="17594627" cy="6600825"/>
          </a:xfrm>
        </p:spPr>
        <p:txBody>
          <a:bodyPr anchor="b">
            <a:noAutofit/>
          </a:bodyPr>
          <a:lstStyle>
            <a:lvl1pPr algn="l">
              <a:defRPr sz="18600" b="1"/>
            </a:lvl1pPr>
          </a:lstStyle>
          <a:p>
            <a:r>
              <a:rPr lang="tr-TR" smtClean="0"/>
              <a:t>Asıl başlık stili için tıklatın</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olidDmnd">
          <a:fgClr>
            <a:schemeClr val="accent1">
              <a:lumMod val="60000"/>
              <a:lumOff val="40000"/>
            </a:schemeClr>
          </a:fgClr>
          <a:bgClr>
            <a:schemeClr val="bg1"/>
          </a:bgClr>
        </a:pattFill>
        <a:effectLst/>
      </p:bgPr>
    </p:bg>
    <p:spTree>
      <p:nvGrpSpPr>
        <p:cNvPr id="1" name=""/>
        <p:cNvGrpSpPr/>
        <p:nvPr/>
      </p:nvGrpSpPr>
      <p:grpSpPr>
        <a:xfrm>
          <a:off x="0" y="0"/>
          <a:ext cx="0" cy="0"/>
          <a:chOff x="0" y="0"/>
          <a:chExt cx="0" cy="0"/>
        </a:xfrm>
      </p:grpSpPr>
      <p:sp>
        <p:nvSpPr>
          <p:cNvPr id="7" name="Rectangle 6"/>
          <p:cNvSpPr/>
          <p:nvPr/>
        </p:nvSpPr>
        <p:spPr>
          <a:xfrm>
            <a:off x="0" y="29483685"/>
            <a:ext cx="25203150" cy="10121265"/>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lIns="370332" tIns="185166" rIns="370332" bIns="185166" rtlCol="0" anchor="ctr"/>
          <a:lstStyle/>
          <a:p>
            <a:pPr algn="ctr"/>
            <a:endParaRPr lang="en-US"/>
          </a:p>
        </p:txBody>
      </p:sp>
      <p:sp>
        <p:nvSpPr>
          <p:cNvPr id="8" name="Rectangle 7"/>
          <p:cNvSpPr/>
          <p:nvPr/>
        </p:nvSpPr>
        <p:spPr>
          <a:xfrm>
            <a:off x="0" y="0"/>
            <a:ext cx="25203150" cy="29483685"/>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370332" tIns="185166" rIns="370332" bIns="185166" rtlCol="0" anchor="ctr"/>
          <a:lstStyle/>
          <a:p>
            <a:pPr algn="ctr"/>
            <a:endParaRPr lang="en-US" dirty="0"/>
          </a:p>
        </p:txBody>
      </p:sp>
      <p:sp>
        <p:nvSpPr>
          <p:cNvPr id="9" name="Rectangle 8"/>
          <p:cNvSpPr/>
          <p:nvPr/>
        </p:nvSpPr>
        <p:spPr>
          <a:xfrm>
            <a:off x="0" y="21761956"/>
            <a:ext cx="25203150" cy="1320165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370332" tIns="185166" rIns="370332" bIns="185166" rtlCol="0" anchor="ctr"/>
          <a:lstStyle/>
          <a:p>
            <a:pPr algn="ctr"/>
            <a:endParaRPr lang="en-US"/>
          </a:p>
        </p:txBody>
      </p:sp>
      <p:sp>
        <p:nvSpPr>
          <p:cNvPr id="10" name="Oval 9"/>
          <p:cNvSpPr/>
          <p:nvPr/>
        </p:nvSpPr>
        <p:spPr>
          <a:xfrm>
            <a:off x="0" y="9241155"/>
            <a:ext cx="25203150" cy="29483685"/>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370332" tIns="185166" rIns="370332" bIns="185166" rtlCol="0" anchor="ctr"/>
          <a:lstStyle/>
          <a:p>
            <a:pPr algn="ctr"/>
            <a:endParaRPr lang="en-US"/>
          </a:p>
        </p:txBody>
      </p:sp>
      <p:sp>
        <p:nvSpPr>
          <p:cNvPr id="2" name="Title Placeholder 1"/>
          <p:cNvSpPr>
            <a:spLocks noGrp="1"/>
          </p:cNvSpPr>
          <p:nvPr>
            <p:ph type="title"/>
          </p:nvPr>
        </p:nvSpPr>
        <p:spPr>
          <a:xfrm>
            <a:off x="4942754" y="25249270"/>
            <a:ext cx="17950108" cy="6600825"/>
          </a:xfrm>
          <a:prstGeom prst="rect">
            <a:avLst/>
          </a:prstGeom>
          <a:effectLst/>
        </p:spPr>
        <p:txBody>
          <a:bodyPr vert="horz" lIns="370332" tIns="185166" rIns="370332" bIns="185166" rtlCol="0" anchor="t" anchorCtr="0">
            <a:noAutofit/>
          </a:bodyPr>
          <a:lstStyle/>
          <a:p>
            <a:r>
              <a:rPr lang="tr-TR" smtClean="0"/>
              <a:t>Asıl başlık stili için tıklatın</a:t>
            </a:r>
            <a:endParaRPr lang="en-US" dirty="0"/>
          </a:p>
        </p:txBody>
      </p:sp>
      <p:sp>
        <p:nvSpPr>
          <p:cNvPr id="3" name="Text Placeholder 2"/>
          <p:cNvSpPr>
            <a:spLocks noGrp="1"/>
          </p:cNvSpPr>
          <p:nvPr>
            <p:ph type="body" idx="1"/>
          </p:nvPr>
        </p:nvSpPr>
        <p:spPr>
          <a:xfrm>
            <a:off x="3150394" y="4228802"/>
            <a:ext cx="17642205" cy="20066508"/>
          </a:xfrm>
          <a:prstGeom prst="rect">
            <a:avLst/>
          </a:prstGeom>
        </p:spPr>
        <p:txBody>
          <a:bodyPr vert="horz" lIns="370332" tIns="185166" rIns="370332" bIns="185166" rtlCol="0">
            <a:normAutofit/>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en-US" dirty="0"/>
          </a:p>
        </p:txBody>
      </p:sp>
      <p:sp>
        <p:nvSpPr>
          <p:cNvPr id="4" name="Date Placeholder 3"/>
          <p:cNvSpPr>
            <a:spLocks noGrp="1"/>
          </p:cNvSpPr>
          <p:nvPr>
            <p:ph type="dt" sz="half" idx="2"/>
          </p:nvPr>
        </p:nvSpPr>
        <p:spPr>
          <a:xfrm>
            <a:off x="17012126" y="35644458"/>
            <a:ext cx="6930866" cy="2108597"/>
          </a:xfrm>
          <a:prstGeom prst="rect">
            <a:avLst/>
          </a:prstGeom>
        </p:spPr>
        <p:txBody>
          <a:bodyPr vert="horz" lIns="370332" tIns="185166" rIns="370332" bIns="185166" rtlCol="0" anchor="ctr"/>
          <a:lstStyle>
            <a:lvl1pPr algn="r">
              <a:defRPr sz="4500" b="1">
                <a:solidFill>
                  <a:schemeClr val="tx1">
                    <a:lumMod val="50000"/>
                    <a:lumOff val="50000"/>
                  </a:schemeClr>
                </a:solidFill>
              </a:defRPr>
            </a:lvl1pPr>
          </a:lstStyle>
          <a:p>
            <a:fld id="{A23720DD-5B6D-40BF-8493-A6B52D484E6B}" type="datetimeFigureOut">
              <a:rPr lang="tr-TR" smtClean="0"/>
              <a:pPr/>
              <a:t>6.12.2017</a:t>
            </a:fld>
            <a:endParaRPr lang="tr-TR"/>
          </a:p>
        </p:txBody>
      </p:sp>
      <p:sp>
        <p:nvSpPr>
          <p:cNvPr id="5" name="Footer Placeholder 4"/>
          <p:cNvSpPr>
            <a:spLocks noGrp="1"/>
          </p:cNvSpPr>
          <p:nvPr>
            <p:ph type="ftr" sz="quarter" idx="3"/>
          </p:nvPr>
        </p:nvSpPr>
        <p:spPr>
          <a:xfrm>
            <a:off x="1260156" y="35644458"/>
            <a:ext cx="9241158" cy="2108597"/>
          </a:xfrm>
          <a:prstGeom prst="rect">
            <a:avLst/>
          </a:prstGeom>
        </p:spPr>
        <p:txBody>
          <a:bodyPr vert="horz" lIns="370332" tIns="185166" rIns="370332" bIns="185166" rtlCol="0" anchor="ctr"/>
          <a:lstStyle>
            <a:lvl1pPr algn="l">
              <a:defRPr sz="4500" b="1">
                <a:solidFill>
                  <a:schemeClr val="tx1">
                    <a:lumMod val="50000"/>
                    <a:lumOff val="50000"/>
                  </a:schemeClr>
                </a:solidFill>
              </a:defRPr>
            </a:lvl1pPr>
          </a:lstStyle>
          <a:p>
            <a:endParaRPr lang="tr-TR"/>
          </a:p>
        </p:txBody>
      </p:sp>
      <p:sp>
        <p:nvSpPr>
          <p:cNvPr id="6" name="Slide Number Placeholder 5"/>
          <p:cNvSpPr>
            <a:spLocks noGrp="1"/>
          </p:cNvSpPr>
          <p:nvPr>
            <p:ph type="sldNum" sz="quarter" idx="4"/>
          </p:nvPr>
        </p:nvSpPr>
        <p:spPr>
          <a:xfrm>
            <a:off x="10501313" y="35644458"/>
            <a:ext cx="5040630" cy="2108597"/>
          </a:xfrm>
          <a:prstGeom prst="rect">
            <a:avLst/>
          </a:prstGeom>
        </p:spPr>
        <p:txBody>
          <a:bodyPr vert="horz" lIns="370332" tIns="185166" rIns="370332" bIns="185166" rtlCol="0" anchor="ctr"/>
          <a:lstStyle>
            <a:lvl1pPr algn="ctr">
              <a:defRPr sz="4900" b="1">
                <a:solidFill>
                  <a:schemeClr val="tx1">
                    <a:lumMod val="50000"/>
                    <a:lumOff val="50000"/>
                  </a:schemeClr>
                </a:solidFill>
              </a:defRPr>
            </a:lvl1pPr>
          </a:lstStyle>
          <a:p>
            <a:fld id="{F302176B-0E47-46AC-8F43-DAB4B8A37D06}" type="slidenum">
              <a:rPr lang="tr-TR" smtClean="0"/>
              <a:pPr/>
              <a:t>‹#›</a:t>
            </a:fld>
            <a:endParaRPr lang="tr-TR"/>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iming>
    <p:tnLst>
      <p:par>
        <p:cTn id="1" dur="indefinite" restart="never" nodeType="tmRoot"/>
      </p:par>
    </p:tnLst>
  </p:timing>
  <p:txStyles>
    <p:titleStyle>
      <a:lvl1pPr marL="1296162" indent="-1296162" algn="r" defTabSz="3703320" rtl="0" eaLnBrk="1" latinLnBrk="0" hangingPunct="1">
        <a:spcBef>
          <a:spcPct val="0"/>
        </a:spcBef>
        <a:buClr>
          <a:schemeClr val="accent6">
            <a:lumMod val="75000"/>
          </a:schemeClr>
        </a:buClr>
        <a:buSzPct val="128000"/>
        <a:buFont typeface="Georgia" pitchFamily="18" charset="0"/>
        <a:buChar char="*"/>
        <a:defRPr sz="18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925830" indent="-740664" algn="l" defTabSz="3703320" rtl="0" eaLnBrk="1" latinLnBrk="0" hangingPunct="1">
        <a:spcBef>
          <a:spcPct val="20000"/>
        </a:spcBef>
        <a:spcAft>
          <a:spcPts val="1215"/>
        </a:spcAft>
        <a:buClr>
          <a:schemeClr val="accent6">
            <a:lumMod val="75000"/>
          </a:schemeClr>
        </a:buClr>
        <a:buSzPct val="130000"/>
        <a:buFont typeface="Georgia" pitchFamily="18" charset="0"/>
        <a:buChar char="*"/>
        <a:defRPr sz="8900" kern="1200">
          <a:solidFill>
            <a:schemeClr val="tx1">
              <a:lumMod val="75000"/>
              <a:lumOff val="25000"/>
            </a:schemeClr>
          </a:solidFill>
          <a:latin typeface="+mn-lt"/>
          <a:ea typeface="+mn-ea"/>
          <a:cs typeface="+mn-cs"/>
        </a:defRPr>
      </a:lvl1pPr>
      <a:lvl2pPr marL="2221992" indent="-740664" algn="l" defTabSz="3703320" rtl="0" eaLnBrk="1" latinLnBrk="0" hangingPunct="1">
        <a:spcBef>
          <a:spcPct val="20000"/>
        </a:spcBef>
        <a:spcAft>
          <a:spcPts val="1215"/>
        </a:spcAft>
        <a:buClr>
          <a:schemeClr val="accent6">
            <a:lumMod val="75000"/>
          </a:schemeClr>
        </a:buClr>
        <a:buSzPct val="130000"/>
        <a:buFont typeface="Georgia" pitchFamily="18" charset="0"/>
        <a:buChar char="*"/>
        <a:defRPr sz="8100" kern="1200">
          <a:solidFill>
            <a:schemeClr val="tx1">
              <a:lumMod val="75000"/>
              <a:lumOff val="25000"/>
            </a:schemeClr>
          </a:solidFill>
          <a:latin typeface="+mn-lt"/>
          <a:ea typeface="+mn-ea"/>
          <a:cs typeface="+mn-cs"/>
        </a:defRPr>
      </a:lvl2pPr>
      <a:lvl3pPr marL="3332988" indent="-740664" algn="l" defTabSz="3703320" rtl="0" eaLnBrk="1" latinLnBrk="0" hangingPunct="1">
        <a:spcBef>
          <a:spcPct val="20000"/>
        </a:spcBef>
        <a:spcAft>
          <a:spcPts val="1215"/>
        </a:spcAft>
        <a:buClr>
          <a:schemeClr val="accent6">
            <a:lumMod val="75000"/>
          </a:schemeClr>
        </a:buClr>
        <a:buSzPct val="130000"/>
        <a:buFont typeface="Georgia" pitchFamily="18" charset="0"/>
        <a:buChar char="*"/>
        <a:defRPr sz="7300" kern="1200">
          <a:solidFill>
            <a:schemeClr val="tx1">
              <a:lumMod val="75000"/>
              <a:lumOff val="25000"/>
            </a:schemeClr>
          </a:solidFill>
          <a:latin typeface="+mn-lt"/>
          <a:ea typeface="+mn-ea"/>
          <a:cs typeface="+mn-cs"/>
        </a:defRPr>
      </a:lvl3pPr>
      <a:lvl4pPr marL="4443984" indent="-740664" algn="l" defTabSz="3703320" rtl="0" eaLnBrk="1" latinLnBrk="0" hangingPunct="1">
        <a:spcBef>
          <a:spcPct val="20000"/>
        </a:spcBef>
        <a:spcAft>
          <a:spcPts val="1215"/>
        </a:spcAft>
        <a:buClr>
          <a:schemeClr val="accent6">
            <a:lumMod val="75000"/>
          </a:schemeClr>
        </a:buClr>
        <a:buSzPct val="130000"/>
        <a:buFont typeface="Georgia" pitchFamily="18" charset="0"/>
        <a:buChar char="*"/>
        <a:defRPr sz="6500" kern="1200">
          <a:solidFill>
            <a:schemeClr val="tx1">
              <a:lumMod val="75000"/>
              <a:lumOff val="25000"/>
            </a:schemeClr>
          </a:solidFill>
          <a:latin typeface="+mn-lt"/>
          <a:ea typeface="+mn-ea"/>
          <a:cs typeface="+mn-cs"/>
        </a:defRPr>
      </a:lvl4pPr>
      <a:lvl5pPr marL="5629046" indent="-740664" algn="l" defTabSz="3703320" rtl="0" eaLnBrk="1" latinLnBrk="0" hangingPunct="1">
        <a:spcBef>
          <a:spcPct val="20000"/>
        </a:spcBef>
        <a:spcAft>
          <a:spcPts val="1215"/>
        </a:spcAft>
        <a:buClr>
          <a:schemeClr val="accent6">
            <a:lumMod val="75000"/>
          </a:schemeClr>
        </a:buClr>
        <a:buSzPct val="130000"/>
        <a:buFont typeface="Georgia" pitchFamily="18" charset="0"/>
        <a:buChar char="*"/>
        <a:defRPr sz="5700" kern="1200">
          <a:solidFill>
            <a:schemeClr val="tx1">
              <a:lumMod val="75000"/>
              <a:lumOff val="25000"/>
            </a:schemeClr>
          </a:solidFill>
          <a:latin typeface="+mn-lt"/>
          <a:ea typeface="+mn-ea"/>
          <a:cs typeface="+mn-cs"/>
        </a:defRPr>
      </a:lvl5pPr>
      <a:lvl6pPr marL="6740042" indent="-740664" algn="l" defTabSz="3703320" rtl="0" eaLnBrk="1" latinLnBrk="0" hangingPunct="1">
        <a:spcBef>
          <a:spcPct val="20000"/>
        </a:spcBef>
        <a:spcAft>
          <a:spcPts val="1215"/>
        </a:spcAft>
        <a:buClr>
          <a:schemeClr val="accent6">
            <a:lumMod val="75000"/>
          </a:schemeClr>
        </a:buClr>
        <a:buSzPct val="130000"/>
        <a:buFont typeface="Georgia" pitchFamily="18" charset="0"/>
        <a:buChar char="*"/>
        <a:defRPr sz="5700" kern="1200">
          <a:solidFill>
            <a:schemeClr val="tx1">
              <a:lumMod val="75000"/>
              <a:lumOff val="25000"/>
            </a:schemeClr>
          </a:solidFill>
          <a:latin typeface="+mn-lt"/>
          <a:ea typeface="+mn-ea"/>
          <a:cs typeface="+mn-cs"/>
        </a:defRPr>
      </a:lvl6pPr>
      <a:lvl7pPr marL="7962138" indent="-740664" algn="l" defTabSz="3703320" rtl="0" eaLnBrk="1" latinLnBrk="0" hangingPunct="1">
        <a:spcBef>
          <a:spcPct val="20000"/>
        </a:spcBef>
        <a:spcAft>
          <a:spcPts val="1215"/>
        </a:spcAft>
        <a:buClr>
          <a:schemeClr val="accent6">
            <a:lumMod val="75000"/>
          </a:schemeClr>
        </a:buClr>
        <a:buSzPct val="130000"/>
        <a:buFont typeface="Georgia" pitchFamily="18" charset="0"/>
        <a:buChar char="*"/>
        <a:defRPr sz="5700" kern="1200">
          <a:solidFill>
            <a:schemeClr val="tx1">
              <a:lumMod val="75000"/>
              <a:lumOff val="25000"/>
            </a:schemeClr>
          </a:solidFill>
          <a:latin typeface="+mn-lt"/>
          <a:ea typeface="+mn-ea"/>
          <a:cs typeface="+mn-cs"/>
        </a:defRPr>
      </a:lvl7pPr>
      <a:lvl8pPr marL="9258300" indent="-740664" algn="l" defTabSz="3703320" rtl="0" eaLnBrk="1" latinLnBrk="0" hangingPunct="1">
        <a:spcBef>
          <a:spcPct val="20000"/>
        </a:spcBef>
        <a:spcAft>
          <a:spcPts val="1215"/>
        </a:spcAft>
        <a:buClr>
          <a:schemeClr val="accent6">
            <a:lumMod val="75000"/>
          </a:schemeClr>
        </a:buClr>
        <a:buSzPct val="130000"/>
        <a:buFont typeface="Georgia" pitchFamily="18" charset="0"/>
        <a:buChar char="*"/>
        <a:defRPr sz="5700" kern="1200">
          <a:solidFill>
            <a:schemeClr val="tx1">
              <a:lumMod val="75000"/>
              <a:lumOff val="25000"/>
            </a:schemeClr>
          </a:solidFill>
          <a:latin typeface="+mn-lt"/>
          <a:ea typeface="+mn-ea"/>
          <a:cs typeface="+mn-cs"/>
        </a:defRPr>
      </a:lvl8pPr>
      <a:lvl9pPr marL="10480396" indent="-740664" algn="l" defTabSz="3703320" rtl="0" eaLnBrk="1" latinLnBrk="0" hangingPunct="1">
        <a:spcBef>
          <a:spcPct val="20000"/>
        </a:spcBef>
        <a:spcAft>
          <a:spcPts val="1215"/>
        </a:spcAft>
        <a:buClr>
          <a:schemeClr val="accent6">
            <a:lumMod val="75000"/>
          </a:schemeClr>
        </a:buClr>
        <a:buSzPct val="130000"/>
        <a:buFont typeface="Georgia" pitchFamily="18" charset="0"/>
        <a:buChar char="*"/>
        <a:defRPr sz="5700" kern="1200">
          <a:solidFill>
            <a:schemeClr val="tx1">
              <a:lumMod val="75000"/>
              <a:lumOff val="25000"/>
            </a:schemeClr>
          </a:solidFill>
          <a:latin typeface="+mn-lt"/>
          <a:ea typeface="+mn-ea"/>
          <a:cs typeface="+mn-cs"/>
        </a:defRPr>
      </a:lvl9pPr>
    </p:bodyStyle>
    <p:otherStyle>
      <a:defPPr>
        <a:defRPr lang="en-US"/>
      </a:defPPr>
      <a:lvl1pPr marL="0" algn="l" defTabSz="3703320" rtl="0" eaLnBrk="1" latinLnBrk="0" hangingPunct="1">
        <a:defRPr sz="7300" kern="1200">
          <a:solidFill>
            <a:schemeClr val="tx1"/>
          </a:solidFill>
          <a:latin typeface="+mn-lt"/>
          <a:ea typeface="+mn-ea"/>
          <a:cs typeface="+mn-cs"/>
        </a:defRPr>
      </a:lvl1pPr>
      <a:lvl2pPr marL="1851660" algn="l" defTabSz="3703320" rtl="0" eaLnBrk="1" latinLnBrk="0" hangingPunct="1">
        <a:defRPr sz="7300" kern="1200">
          <a:solidFill>
            <a:schemeClr val="tx1"/>
          </a:solidFill>
          <a:latin typeface="+mn-lt"/>
          <a:ea typeface="+mn-ea"/>
          <a:cs typeface="+mn-cs"/>
        </a:defRPr>
      </a:lvl2pPr>
      <a:lvl3pPr marL="3703320" algn="l" defTabSz="3703320" rtl="0" eaLnBrk="1" latinLnBrk="0" hangingPunct="1">
        <a:defRPr sz="7300" kern="1200">
          <a:solidFill>
            <a:schemeClr val="tx1"/>
          </a:solidFill>
          <a:latin typeface="+mn-lt"/>
          <a:ea typeface="+mn-ea"/>
          <a:cs typeface="+mn-cs"/>
        </a:defRPr>
      </a:lvl3pPr>
      <a:lvl4pPr marL="5554980" algn="l" defTabSz="3703320" rtl="0" eaLnBrk="1" latinLnBrk="0" hangingPunct="1">
        <a:defRPr sz="7300" kern="1200">
          <a:solidFill>
            <a:schemeClr val="tx1"/>
          </a:solidFill>
          <a:latin typeface="+mn-lt"/>
          <a:ea typeface="+mn-ea"/>
          <a:cs typeface="+mn-cs"/>
        </a:defRPr>
      </a:lvl4pPr>
      <a:lvl5pPr marL="7406640" algn="l" defTabSz="3703320" rtl="0" eaLnBrk="1" latinLnBrk="0" hangingPunct="1">
        <a:defRPr sz="7300" kern="1200">
          <a:solidFill>
            <a:schemeClr val="tx1"/>
          </a:solidFill>
          <a:latin typeface="+mn-lt"/>
          <a:ea typeface="+mn-ea"/>
          <a:cs typeface="+mn-cs"/>
        </a:defRPr>
      </a:lvl5pPr>
      <a:lvl6pPr marL="9258300" algn="l" defTabSz="3703320" rtl="0" eaLnBrk="1" latinLnBrk="0" hangingPunct="1">
        <a:defRPr sz="7300" kern="1200">
          <a:solidFill>
            <a:schemeClr val="tx1"/>
          </a:solidFill>
          <a:latin typeface="+mn-lt"/>
          <a:ea typeface="+mn-ea"/>
          <a:cs typeface="+mn-cs"/>
        </a:defRPr>
      </a:lvl6pPr>
      <a:lvl7pPr marL="11109960" algn="l" defTabSz="3703320" rtl="0" eaLnBrk="1" latinLnBrk="0" hangingPunct="1">
        <a:defRPr sz="7300" kern="1200">
          <a:solidFill>
            <a:schemeClr val="tx1"/>
          </a:solidFill>
          <a:latin typeface="+mn-lt"/>
          <a:ea typeface="+mn-ea"/>
          <a:cs typeface="+mn-cs"/>
        </a:defRPr>
      </a:lvl7pPr>
      <a:lvl8pPr marL="12961620" algn="l" defTabSz="3703320" rtl="0" eaLnBrk="1" latinLnBrk="0" hangingPunct="1">
        <a:defRPr sz="7300" kern="1200">
          <a:solidFill>
            <a:schemeClr val="tx1"/>
          </a:solidFill>
          <a:latin typeface="+mn-lt"/>
          <a:ea typeface="+mn-ea"/>
          <a:cs typeface="+mn-cs"/>
        </a:defRPr>
      </a:lvl8pPr>
      <a:lvl9pPr marL="14813280" algn="l" defTabSz="3703320" rtl="0" eaLnBrk="1" latinLnBrk="0" hangingPunct="1">
        <a:defRPr sz="7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jpg"/><Relationship Id="rId5" Type="http://schemas.openxmlformats.org/officeDocument/2006/relationships/image" Target="../media/image3.jpe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7" name="Picture 13" descr="http://w3.beun.edu.tr/wp-content/uploads/2012/06/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713093" y="360315"/>
            <a:ext cx="4201850" cy="4176464"/>
          </a:xfrm>
          <a:prstGeom prst="rect">
            <a:avLst/>
          </a:prstGeom>
          <a:noFill/>
          <a:extLst>
            <a:ext uri="{909E8E84-426E-40DD-AFC4-6F175D3DCCD1}">
              <a14:hiddenFill xmlns:a14="http://schemas.microsoft.com/office/drawing/2010/main">
                <a:solidFill>
                  <a:srgbClr val="FFFFFF"/>
                </a:solidFill>
              </a14:hiddenFill>
            </a:ext>
          </a:extLst>
        </p:spPr>
      </p:pic>
      <p:sp>
        <p:nvSpPr>
          <p:cNvPr id="6" name="Yuvarlatılmış Dikdörtgen 5"/>
          <p:cNvSpPr/>
          <p:nvPr/>
        </p:nvSpPr>
        <p:spPr>
          <a:xfrm>
            <a:off x="4696134" y="300038"/>
            <a:ext cx="16561840" cy="4074929"/>
          </a:xfrm>
          <a:prstGeom prst="roundRect">
            <a:avLst/>
          </a:prstGeom>
          <a:noFill/>
          <a:ln>
            <a:noFill/>
          </a:ln>
          <a:scene3d>
            <a:camera prst="orthographicFront"/>
            <a:lightRig rig="threePt" dir="t"/>
          </a:scene3d>
          <a:sp3d prstMaterial="metal">
            <a:bevelB w="25400" h="508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3" name="Yuvarlatılmış Dikdörtgen 42"/>
          <p:cNvSpPr/>
          <p:nvPr/>
        </p:nvSpPr>
        <p:spPr>
          <a:xfrm>
            <a:off x="1688763" y="10409343"/>
            <a:ext cx="11056828" cy="14308294"/>
          </a:xfrm>
          <a:prstGeom prst="roundRect">
            <a:avLst>
              <a:gd name="adj" fmla="val 362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4" name="Yuvarlatılmış Dikdörtgen 43"/>
          <p:cNvSpPr/>
          <p:nvPr/>
        </p:nvSpPr>
        <p:spPr>
          <a:xfrm>
            <a:off x="13098159" y="10409344"/>
            <a:ext cx="10877029" cy="13336005"/>
          </a:xfrm>
          <a:prstGeom prst="roundRect">
            <a:avLst>
              <a:gd name="adj" fmla="val 198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21" name="Metin kutusu 20"/>
          <p:cNvSpPr txBox="1"/>
          <p:nvPr/>
        </p:nvSpPr>
        <p:spPr>
          <a:xfrm>
            <a:off x="2068840" y="10729467"/>
            <a:ext cx="9876270" cy="6137578"/>
          </a:xfrm>
          <a:prstGeom prst="rect">
            <a:avLst/>
          </a:prstGeom>
          <a:noFill/>
        </p:spPr>
        <p:txBody>
          <a:bodyPr wrap="square" rtlCol="0">
            <a:spAutoFit/>
          </a:bodyPr>
          <a:lstStyle/>
          <a:p>
            <a:pPr algn="just"/>
            <a:r>
              <a:rPr lang="tr-TR" sz="4800" b="1" dirty="0" smtClean="0">
                <a:solidFill>
                  <a:srgbClr val="000099"/>
                </a:solidFill>
                <a:latin typeface="Calibri" pitchFamily="34" charset="0"/>
                <a:ea typeface="Calibri" pitchFamily="34" charset="0"/>
                <a:cs typeface="Calibri" pitchFamily="34" charset="0"/>
              </a:rPr>
              <a:t>PROJENİN AMAÇ VE HEDEFİ</a:t>
            </a:r>
            <a:endParaRPr lang="en-US" sz="4800" b="1" dirty="0">
              <a:solidFill>
                <a:srgbClr val="000099"/>
              </a:solidFill>
              <a:latin typeface="Calibri" pitchFamily="34" charset="0"/>
              <a:ea typeface="Calibri" pitchFamily="34" charset="0"/>
              <a:cs typeface="Calibri" pitchFamily="34" charset="0"/>
            </a:endParaRPr>
          </a:p>
          <a:p>
            <a:pPr algn="just">
              <a:spcBef>
                <a:spcPts val="2538"/>
              </a:spcBef>
            </a:pPr>
            <a:r>
              <a:rPr lang="tr-TR" sz="3600" dirty="0" smtClean="0">
                <a:latin typeface="Calibri" pitchFamily="34" charset="0"/>
                <a:ea typeface="Calibri" pitchFamily="34" charset="0"/>
                <a:cs typeface="Calibri" pitchFamily="34" charset="0"/>
              </a:rPr>
              <a:t>Enerji nakil </a:t>
            </a:r>
            <a:r>
              <a:rPr lang="tr-TR" sz="3600" dirty="0">
                <a:latin typeface="Calibri" pitchFamily="34" charset="0"/>
                <a:ea typeface="Calibri" pitchFamily="34" charset="0"/>
                <a:cs typeface="Calibri" pitchFamily="34" charset="0"/>
              </a:rPr>
              <a:t>h</a:t>
            </a:r>
            <a:r>
              <a:rPr lang="tr-TR" sz="3600" dirty="0" smtClean="0">
                <a:latin typeface="Calibri" pitchFamily="34" charset="0"/>
                <a:ea typeface="Calibri" pitchFamily="34" charset="0"/>
                <a:cs typeface="Calibri" pitchFamily="34" charset="0"/>
              </a:rPr>
              <a:t>atları üzerinde meydana gelebilecek arızaları termal lensli insansız hava aracı ile envanter üzerinde oluşan ısı aracılığı ile önceden belirleyerek bakım planlaması yapmak, enerji arzının sürekliliğini ve kalitesini artırmak, olası iş kazaları ile can kayıplarının önüne geçmek, İş gücü ve yakıt tasarrufu sağlamak, Sanayi ve büyük kentleşmenin olduğu yerlerde enerji kesintisi yapmadan enerji nakil hattının kontrolünü sağlamak.</a:t>
            </a:r>
            <a:endParaRPr lang="tr-TR" sz="4000" b="1" dirty="0">
              <a:latin typeface="Calibri" pitchFamily="34" charset="0"/>
            </a:endParaRPr>
          </a:p>
        </p:txBody>
      </p:sp>
      <p:sp>
        <p:nvSpPr>
          <p:cNvPr id="51" name="Yuvarlatılmış Dikdörtgen 50"/>
          <p:cNvSpPr/>
          <p:nvPr/>
        </p:nvSpPr>
        <p:spPr>
          <a:xfrm>
            <a:off x="13225214" y="33345120"/>
            <a:ext cx="11073019" cy="5539475"/>
          </a:xfrm>
          <a:prstGeom prst="roundRect">
            <a:avLst>
              <a:gd name="adj" fmla="val 556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2" name="Yuvarlatılmış Dikdörtgen 51"/>
          <p:cNvSpPr/>
          <p:nvPr/>
        </p:nvSpPr>
        <p:spPr>
          <a:xfrm>
            <a:off x="13176940" y="24212518"/>
            <a:ext cx="11073019" cy="8735739"/>
          </a:xfrm>
          <a:prstGeom prst="roundRect">
            <a:avLst>
              <a:gd name="adj" fmla="val 284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3" name="Yuvarlatılmış Dikdörtgen 52"/>
          <p:cNvSpPr/>
          <p:nvPr/>
        </p:nvSpPr>
        <p:spPr>
          <a:xfrm>
            <a:off x="1688763" y="25131066"/>
            <a:ext cx="11056828" cy="13753529"/>
          </a:xfrm>
          <a:prstGeom prst="roundRect">
            <a:avLst>
              <a:gd name="adj" fmla="val 2998"/>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57" name="Text Box 7"/>
          <p:cNvSpPr txBox="1">
            <a:spLocks noChangeArrowheads="1"/>
          </p:cNvSpPr>
          <p:nvPr/>
        </p:nvSpPr>
        <p:spPr bwMode="auto">
          <a:xfrm>
            <a:off x="2147029" y="25347091"/>
            <a:ext cx="9927520" cy="76011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457200" tIns="45267" rIns="457200" bIns="45267">
            <a:spAutoFit/>
          </a:bodyPr>
          <a:lstStyle>
            <a:lvl1pPr defTabSz="908050">
              <a:defRPr sz="4000" b="1">
                <a:solidFill>
                  <a:srgbClr val="003399"/>
                </a:solidFill>
                <a:latin typeface="Arial" charset="0"/>
              </a:defRPr>
            </a:lvl1pPr>
            <a:lvl2pPr marL="742950" indent="-285750" defTabSz="908050">
              <a:defRPr sz="4000" b="1">
                <a:solidFill>
                  <a:srgbClr val="003399"/>
                </a:solidFill>
                <a:latin typeface="Arial" charset="0"/>
              </a:defRPr>
            </a:lvl2pPr>
            <a:lvl3pPr marL="1143000" indent="-228600" defTabSz="908050">
              <a:defRPr sz="4000" b="1">
                <a:solidFill>
                  <a:srgbClr val="003399"/>
                </a:solidFill>
                <a:latin typeface="Arial" charset="0"/>
              </a:defRPr>
            </a:lvl3pPr>
            <a:lvl4pPr marL="1600200" indent="-228600" defTabSz="908050">
              <a:defRPr sz="4000" b="1">
                <a:solidFill>
                  <a:srgbClr val="003399"/>
                </a:solidFill>
                <a:latin typeface="Arial" charset="0"/>
              </a:defRPr>
            </a:lvl4pPr>
            <a:lvl5pPr marL="2057400" indent="-228600" defTabSz="908050">
              <a:defRPr sz="4000" b="1">
                <a:solidFill>
                  <a:srgbClr val="003399"/>
                </a:solidFill>
                <a:latin typeface="Arial" charset="0"/>
              </a:defRPr>
            </a:lvl5pPr>
            <a:lvl6pPr marL="2514600" indent="-228600" defTabSz="908050" eaLnBrk="0" fontAlgn="base" hangingPunct="0">
              <a:spcBef>
                <a:spcPct val="0"/>
              </a:spcBef>
              <a:spcAft>
                <a:spcPct val="0"/>
              </a:spcAft>
              <a:defRPr sz="4000" b="1">
                <a:solidFill>
                  <a:srgbClr val="003399"/>
                </a:solidFill>
                <a:latin typeface="Arial" charset="0"/>
              </a:defRPr>
            </a:lvl6pPr>
            <a:lvl7pPr marL="2971800" indent="-228600" defTabSz="908050" eaLnBrk="0" fontAlgn="base" hangingPunct="0">
              <a:spcBef>
                <a:spcPct val="0"/>
              </a:spcBef>
              <a:spcAft>
                <a:spcPct val="0"/>
              </a:spcAft>
              <a:defRPr sz="4000" b="1">
                <a:solidFill>
                  <a:srgbClr val="003399"/>
                </a:solidFill>
                <a:latin typeface="Arial" charset="0"/>
              </a:defRPr>
            </a:lvl7pPr>
            <a:lvl8pPr marL="3429000" indent="-228600" defTabSz="908050" eaLnBrk="0" fontAlgn="base" hangingPunct="0">
              <a:spcBef>
                <a:spcPct val="0"/>
              </a:spcBef>
              <a:spcAft>
                <a:spcPct val="0"/>
              </a:spcAft>
              <a:defRPr sz="4000" b="1">
                <a:solidFill>
                  <a:srgbClr val="003399"/>
                </a:solidFill>
                <a:latin typeface="Arial" charset="0"/>
              </a:defRPr>
            </a:lvl8pPr>
            <a:lvl9pPr marL="3886200" indent="-228600" defTabSz="908050" eaLnBrk="0" fontAlgn="base" hangingPunct="0">
              <a:spcBef>
                <a:spcPct val="0"/>
              </a:spcBef>
              <a:spcAft>
                <a:spcPct val="0"/>
              </a:spcAft>
              <a:defRPr sz="4000" b="1">
                <a:solidFill>
                  <a:srgbClr val="003399"/>
                </a:solidFill>
                <a:latin typeface="Arial" charset="0"/>
              </a:defRPr>
            </a:lvl9pPr>
          </a:lstStyle>
          <a:p>
            <a:pPr algn="just"/>
            <a:r>
              <a:rPr lang="tr-TR" sz="4800" dirty="0" smtClean="0">
                <a:solidFill>
                  <a:srgbClr val="000099"/>
                </a:solidFill>
                <a:latin typeface="Calibri" pitchFamily="34" charset="0"/>
                <a:ea typeface="Calibri" pitchFamily="34" charset="0"/>
                <a:cs typeface="Calibri" pitchFamily="34" charset="0"/>
              </a:rPr>
              <a:t>PROJENİN GELECEĞİ</a:t>
            </a:r>
          </a:p>
          <a:p>
            <a:pPr marL="571500" indent="-571500" algn="just">
              <a:buFont typeface="Arial" panose="020B0604020202020204" pitchFamily="34" charset="0"/>
              <a:buChar char="•"/>
            </a:pPr>
            <a:r>
              <a:rPr lang="tr-TR" b="0" dirty="0" smtClean="0">
                <a:solidFill>
                  <a:schemeClr val="tx1"/>
                </a:solidFill>
                <a:latin typeface="Calibri" pitchFamily="34" charset="0"/>
                <a:ea typeface="Calibri" pitchFamily="34" charset="0"/>
                <a:cs typeface="Calibri" pitchFamily="34" charset="0"/>
              </a:rPr>
              <a:t>Projemizde yer alan insansız hava aracına bir sonraki seviyede GPS  montajı yapılıp, coğrafi bilgi sistemi tabanı oluşturularak şebeke üzerinde bulunan direklerin </a:t>
            </a:r>
            <a:r>
              <a:rPr lang="tr-TR" b="0" dirty="0" err="1" smtClean="0">
                <a:solidFill>
                  <a:schemeClr val="tx1"/>
                </a:solidFill>
                <a:latin typeface="Calibri" pitchFamily="34" charset="0"/>
                <a:ea typeface="Calibri" pitchFamily="34" charset="0"/>
                <a:cs typeface="Calibri" pitchFamily="34" charset="0"/>
              </a:rPr>
              <a:t>koordinatlama</a:t>
            </a:r>
            <a:r>
              <a:rPr lang="tr-TR" b="0" dirty="0" smtClean="0">
                <a:solidFill>
                  <a:schemeClr val="tx1"/>
                </a:solidFill>
                <a:latin typeface="Calibri" pitchFamily="34" charset="0"/>
                <a:ea typeface="Calibri" pitchFamily="34" charset="0"/>
                <a:cs typeface="Calibri" pitchFamily="34" charset="0"/>
              </a:rPr>
              <a:t> işlemlerinin yapılması  planlanmaktadır.</a:t>
            </a:r>
          </a:p>
          <a:p>
            <a:pPr marL="571500" indent="-571500" algn="just">
              <a:buFont typeface="Arial" panose="020B0604020202020204" pitchFamily="34" charset="0"/>
              <a:buChar char="•"/>
            </a:pPr>
            <a:r>
              <a:rPr lang="tr-TR" b="0" dirty="0" smtClean="0">
                <a:solidFill>
                  <a:schemeClr val="tx1"/>
                </a:solidFill>
                <a:latin typeface="Calibri" pitchFamily="34" charset="0"/>
                <a:ea typeface="Calibri" pitchFamily="34" charset="0"/>
                <a:cs typeface="Calibri" pitchFamily="34" charset="0"/>
              </a:rPr>
              <a:t>Girilecek koordinatlardan iş gücü kaybı olmadan, yakıt sarfiyatı yapılmadan en önemlisi zamandan kazanarak belirli verilerin insansız hava aracı ile alınmasını sağlamak.</a:t>
            </a:r>
            <a:endParaRPr lang="en-US" b="0" dirty="0">
              <a:latin typeface="Calibri" pitchFamily="34" charset="0"/>
              <a:ea typeface="Calibri" pitchFamily="34" charset="0"/>
              <a:cs typeface="Calibri" pitchFamily="34" charset="0"/>
            </a:endParaRPr>
          </a:p>
        </p:txBody>
      </p:sp>
      <p:sp>
        <p:nvSpPr>
          <p:cNvPr id="38" name="AutoShape 16" descr="data:image/jpeg;base64,/9j/4AAQSkZJRgABAQAAAQABAAD/2wCEAAkGBwgHBgkIBwgWFhUWGBoaGRgWGSIdHhogHh4fKh0gISEhJTQhICYmICIhJT0tJjIrOjo6KR83ODYvPSstLi8BCgoKBQUFDgUFDisZExkrKysrKysrKysrKysrKysrKysrKysrKysrKysrKysrKysrKysrKysrKysrKysrKysrK//AABEIAI4BXgMBIgACEQEDEQH/xAAbAAEAAwEBAQEAAAAAAAAAAAAABQYHBAMCAf/EAEcQAAEDAwMBBAMJDQcFAAAAAAEAAgMEBREGEiExBxNBUSJh0RQXMlZxgZGSkxUWIzQ2N0JVdHWxstIIV3KUs7TxM1KCofD/xAAUAQEAAAAAAAAAAAAAAAAAAAAA/8QAFBEBAAAAAAAAAAAAAAAAAAAAAP/aAAwDAQACEQMRAD8A3FERAREQEREBERAREQEREBERAREQEREBERAREQEREBERAREQEREBERAREQEREBERAREQEVM7Q79fLBS0tTb2whj54oiXbnPIeRkjo1vQtx6XBByOiuaAiIgIiICIiAiIgIiICIiAiLxrallHSS1MjHENBOGNL3H1BrQST8iD2RZTqPtLvNJrq0achsxgbJNC1z5sFz2PkaMsDTtaPhDOXH/CQQtWQEREBERAREQEREBERAREQEREBERAREQEREBERAREQEREFD7ZPydt37ZT/wAxV8VC7XBLVWmgpKSkmkeKmCQiOF78NaTk5a0jj2eYV4pp2VMDZog7Bz8JpaeDjo4Aj5wg9UREBERAREQEREBERAREQEREGIdqv56dHfLS/wC5ctvWIdqv56dHfLS/7ly29AREQEREBERAREQERRN+1LZdOthN6uLIt+du48nHXAHPHn8iCWRctruVFdqGKuttS2SN/wAFzTkHz+g8YXUgIiICIiAiIgIiICIua5XCktdDNXXGobHGwZc5xwB/yeAPE4AQdKKIsOp7JqIzCy3JkpZjcGnkZ6cHlS6AuS43S3WtjH3OviiDjgGV7WAnyG4jPC61HXmx2u+RRxXigZK1py0PGQD5oOf77dNfGGl+3j/qX4dXaZAydRUv28f9S4/e+0h8XKf6gT3vtIfF2n+oEFla4OaHNOQfEL9XyxrWMaxgwAMBfSAiIgIqX2n3C62DTtTe7Xee6LNv4N8bXsdnjA9HcHEkckkeoZyODs1qdV6msLbvfby6MPJ7tkUMbSWjGHEvYeCc8AeRz4INDREQEREBERARF8yFzY3OYzJAOB0z6kGJdqv56dHfLS/7ly29ZRrXR+pr/rq0aio6KFrabusMfNgv7uQvPIYQ3OcePn6lqNLLNLGXVFPsOem4Hjz4QeyIiAq1rbU8+m2WptLQCZ9TUMgaHSd2AX5wSdruM+pWVUDtW/HdF/vOn/iUFltNZqGer2XazQxMwfSZUGQ58BtMbfpyppEQEREBRTdP259bUV1bSsllfwXPaDho+CwZzgAeWMncepKlVF3u7e4BFTUkXeVEuRFEDjOOr3H9FjcjLsHwABJDSFN7PbTHZNc6qt9ncfcje6IZuBayVwy4AeBA4+QAHoFoyibBbY7JQR089QHSyOLpZD6JmlI9J2M+Q6DoAB0ClkBERARc81dRwVcFJNVMbJJnYxzgHP2jLtrTy7A5OF0ICIiAiIgKOuVnpLrUU77jE2RkZ3NY4ZG/PDvIkeGfMqRXNca6mtlFLWVsoaxo5Py8AADkknAAGSSQBklBnmrrFSW3tB0pcLAzuqiabZKyMhofC1uXkt8cNGM/J1O1aPVvnZSzPpIg94aS1rnbQ444Bdg4BPjgqEs9JUT189/vDNji3bDG7rDFwSHHpue4Bx8vRbk4yp9rmvaHMOQehCCj33V+otP09PU3TTkIY+VkWWVRcQXnAOO5H8Vd3u2Mc4g8DPHJVF7ZPybt/wC2U/8AMVfEFAvlj1zc46i527UggfjMVM1g2YGCA97udx5ycYzjwUz2e6kqNUadFZXUvdzMe6KVoORvZjJb6jnp4cjnqZTUF1js9tfUOaXOJDI2NGXPe44a1o8eefUAT0BXNo2xDTthhonuDpCXSSvH6cjzl54A4ycD1BqCbREQEREGP/2jLyIbLbrHBId80m9zQR8BnQEdeXkY/wALvJadpq2Ns2n7dbWtA7qNrSASRkDnBPPXKyW+s++rt7oKMSnZSBjj0BBj9PAODn0i35s9FtiAuW5XCltVBNXXCYMjYMucc8D5uV1L4lijmjdHMwOB6gjIPzIKl76Giv1/H9V/9Ke+hor9fx/Vf/SrH9ybb+rovs2+xPuTbf1dF9m32IK576Giv1/H9V/9KmNP6osmpO/+4dwbL3e3ftBG3dnb1A64P0Lr+5Nt/V0X2bfYvempKal3e5adjM9drQM488IPZFXda6rh0jb4KyooZZQ9+zbEASOCc8+HCp3v12/4uVn1G+1BqaLLPfrt/wAXKz6jfanv12/4uVn1G+1BqaLLPfrt/wAXKz6jfanv12/4uVn1G+1BqaoHat+O6L/edP8AxKtGlb7HqSxwXWGmfGHlw2SDDhtcRzj5FV+1b8d0X+86f+JQX9ERBUrx2k6Rs8s8NVeWF7DhzYwXnOcEeiMZHiM8cqxx3GiktwuTKpnc7N/ebht24zuz0xjnKqfahpGjvuj7i2moh3zGmWMsYNznNBO3gZJdyOPEhUnsiLtZaZpLJcWE09G8mVpcT35cd0LSP+xvpZaeuI/DIQafpXVtn1ZFVS2WoLhE7a7LS3r0Iz4HlQl17NaW6Xious2o7g2STg93M1gDR0aAI+Gjy+U9SSrBp3TFm0zHUx2SiEYkdvdgk5PzngDwA4HKmEFU0zoSh0/dDcm3Srnk2FjTUy7w0OILtoDR1wPoVrREBFwX24vtNqqK6OhkmLMfg4W7nuyQPRHjjOfmKpvvlVfxDun+XKD71d+dXQnyVn+kr8sS1DrWoqte6VuDtJ17DCKnET4SJJd0eDsb+lt6nyCtnvlVfxDun+XKDQUUFpTUUuoYaiSayVNLsIGKmPYXZ8W+YCnUELftWWDTskcV6uscTnDIaTl2OedoyccEZ6cL60xqW2apoZa2zylzGvMZJaRkgA8Z8MEL01DZbZebbVQXOiZIHMIORzgcjB6jB5GFkv8AZrq2iK+UBYdwMb8+rkY88oNNvOtLFZL7R2W51myWYAtyDtAJIG53QZII9i8tX6Mg1XLTOrLvVRNjIc1kD2sAcM4fksLt3z8eAHOYrtF0/bL5cbPTijaat8jNkvO6KKJ26Rxx1bjLQDxue3kEhXtBQY+yu3d7E6p1DcZWtc1xjlqA5jtrgQHDZyMgdMerCvyIgofbJ+Tdv/bKf+Yq8zvdFDJI2MuIBIa3GT6hkgZPrIVG7ZPybt/7ZT/zFXxBmEd012LzPcqrQZldkiHNVE0RMPgBz6Tv0nZ56DAGFb9J1uori2rqNR2ttN6QEcQeJDjAy5zhwfSzjGOPDxNgRAREQF5VVRFSU0tTUPw1jS5x8gBkn6F6qsa1tF91BaKq1W6tigbJw55DnOLfEY4Az0zk8Z88gM8/s/0010u2o9U1kIBkftBbjbueS+UAHLhjLMc9CevhtSzfROitVaMtk1vtd1o3NfIZCZYZCclrR+jIBjDR/wC1K3O26/rqYww3+jh83RU793QjHpvcB58AHgcoJinvgrtVVFpoHsc2CMOnPUte8/g2A7uDhryeD+j08e+70k9dbailpK10L3DAkaMlnrAUB2c6QOjrLNST1feyySOkkk8ycAdeeg8SeS4+KtaCh/ePqT+8Cq+zb7U+8fUn94FV9m32q+Igof3j6k/vAqvs2+1T2lrHcrN7p+6WoJavft2940DZjOcY88j6Ap5EBEUffr1Qaftc1yus4ZGwcnxJ8AB4k+SCQRZMO3nT3uoRm3T7d2N+G9M/CxnPTnC0mxXu26gtzK+0VbZGHxaeWnAO1w6tcARweeiCQREQFQO1b8d0X+86f+JV/VA7Vvx3Rf7zp/4lBf0RU/tOsF+1DY4aXTdw7mRsgc473M3NweMt564KCY1PdJLbbxHRxh88x7qBh5Be7oXAc7GfCcR0aHFZL2OA6T7Qr1pOrqtxLfRPwQ5zOeAeSdpPTwBWlaT01XUM33U1JcvdNWWBgfja2NnGWsaPEkZLup48lXtT6Au9b2k0GqLJcWRgNAkLxuc3DS07G4wdzDjnocnywGiU1TBVRd7SzNe3JGWkEZaSHDI8QQQfWCvVeNHSw0VLFS0zMMYAGjOcAes8n517ICIiAiIgoOrvzq6E+Ss/0lflXLzpyW46v0/fGVADaQTZaRy7vGbRg+GFY0BERAWFdj10pLfrrWDayXb/ANSTceGhscjtxJPA+EFujnNY0ue7AHJJ8FkGhtFUt31nedVNlxSmdwhYwFrZtrmu39OWCRoIx1LfIYIaBpmGprZJr/co8PmAETC3a6KHq1pB5D3Elzv/ABH6IVgREBERBQ+2T8m7f+2U/wDMVfFQ+2T8m7f+2U/8xV8QEREBERAREQEREBERAREQEREBVS66XbqPU4qb/AH01O0CCIkFr3vB7yR7ceA2tAOejjjnm1ogg7/pKx3+2y0Nwt7NrgcOa0BzDj4TTjgj/nKybsfjrtMdpV50o6o3RhryeuMtLdrgOgJaRn6PBbjUTxU1PLUVEgaxgLnOccBoAySSeAAFmvZRbTdrze9c1MWPdMjmwDGPwbTjd1JBdgDr4HwIQaciIgKh9q1PVyHTFTSUMsohroZXiGMvcGMyScNH/wBwr4iCCs2portWe5WWmsi4J3T07428Y43O4z6vlU6iICIiAiIgIiICIiAiIgKu6+v9ZprTFTcrdQGaQENa3BIBccbnAc4HqxngZGcqxIgzqzTXvtEt1IL1RPpaUNaZ24LHVTupa3J3Nh6ZPV3TPBK0KGKOCJkULA1rQAABgADoAF9ogIiIC8ayoFJST1Jic7Y0u2sbuc7AzhrRySfAL2RBl2vrxNqW10NDbtP14cKmF5L6WRoDWu5OSFqKIgIiICIiAiIgIiICIiAiIgIiICIss7Ue0K4W73TZNN26Yy8B04Y7DM9Qzjl2Mc9BnzCCe1D7p1nWVGnKHfHTRuAqpxkFx4Pcx+eR8I8gDjnKuMEMVPCyGCMNa0ABrRgADoAPBYbZ+1S52W3Q2+36FkaxmcZe8kknJJJjySSSSfNS1p7QdS6wvdus0VifSMfIHSy+mT3bPSc0Ha3Zuxt3Z8eEGwIiICIiAiIgIiICIiAiIgIiICIiAiIgIiICIiAiIgIiICIiAiIgIiICIiAiIgIiICIiAiIgIiICIiAiIgIiICIiAiIgIiICIiAiIgIiICIiAiIgIiICIiAiIgIiIP/Z"/>
          <p:cNvSpPr>
            <a:spLocks noChangeAspect="1" noChangeArrowheads="1"/>
          </p:cNvSpPr>
          <p:nvPr/>
        </p:nvSpPr>
        <p:spPr bwMode="auto">
          <a:xfrm>
            <a:off x="155575" y="-136525"/>
            <a:ext cx="284163" cy="2841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sp>
        <p:nvSpPr>
          <p:cNvPr id="39" name="AutoShape 18" descr="data:image/jpeg;base64,/9j/4AAQSkZJRgABAQAAAQABAAD/2wCEAAkGBwgHBgkIBwgWFhUWGBoaGRgWGSIdHhogHh4fKh0gISEhJTQhICYmICIhJT0tJjIrOjo6KR83ODYvPSstLi8BCgoKBQUFDgUFDisZExkrKysrKysrKysrKysrKysrKysrKysrKysrKysrKysrKysrKysrKysrKysrKysrKysrK//AABEIAI4BXgMBIgACEQEDEQH/xAAbAAEAAwEBAQEAAAAAAAAAAAAABQYHBAMCAf/EAEcQAAEDAwMBBAMJDQcFAAAAAAEAAgMEBREGEiExBxNBUSJh0RQXMlZxgZGSkxUWIzQ2N0JVdHWxstIIV3KUs7TxM1KCofD/xAAUAQEAAAAAAAAAAAAAAAAAAAAA/8QAFBEBAAAAAAAAAAAAAAAAAAAAAP/aAAwDAQACEQMRAD8A3FERAREQEREBERAREQEREBERAREQEREBERAREQEREBERAREQEREBERAREQEREBERAREQEVM7Q79fLBS0tTb2whj54oiXbnPIeRkjo1vQtx6XBByOiuaAiIgIiICIiAiIgIiICIiAiLxrallHSS1MjHENBOGNL3H1BrQST8iD2RZTqPtLvNJrq0achsxgbJNC1z5sFz2PkaMsDTtaPhDOXH/CQQtWQEREBERAREQEREBERAREQEREBERAREQEREBERAREQEREFD7ZPydt37ZT/wAxV8VC7XBLVWmgpKSkmkeKmCQiOF78NaTk5a0jj2eYV4pp2VMDZog7Bz8JpaeDjo4Aj5wg9UREBERAREQEREBERAREQEREGIdqv56dHfLS/wC5ctvWIdqv56dHfLS/7ly29AREQEREBERAREQERRN+1LZdOthN6uLIt+du48nHXAHPHn8iCWRctruVFdqGKuttS2SN/wAFzTkHz+g8YXUgIiICIiAiIgIiICIua5XCktdDNXXGobHGwZc5xwB/yeAPE4AQdKKIsOp7JqIzCy3JkpZjcGnkZ6cHlS6AuS43S3WtjH3OviiDjgGV7WAnyG4jPC61HXmx2u+RRxXigZK1py0PGQD5oOf77dNfGGl+3j/qX4dXaZAydRUv28f9S4/e+0h8XKf6gT3vtIfF2n+oEFla4OaHNOQfEL9XyxrWMaxgwAMBfSAiIgIqX2n3C62DTtTe7Xee6LNv4N8bXsdnjA9HcHEkckkeoZyODs1qdV6msLbvfby6MPJ7tkUMbSWjGHEvYeCc8AeRz4INDREQEREBERARF8yFzY3OYzJAOB0z6kGJdqv56dHfLS/7ly29ZRrXR+pr/rq0aio6KFrabusMfNgv7uQvPIYQ3OcePn6lqNLLNLGXVFPsOem4Hjz4QeyIiAq1rbU8+m2WptLQCZ9TUMgaHSd2AX5wSdruM+pWVUDtW/HdF/vOn/iUFltNZqGer2XazQxMwfSZUGQ58BtMbfpyppEQEREBRTdP259bUV1bSsllfwXPaDho+CwZzgAeWMncepKlVF3u7e4BFTUkXeVEuRFEDjOOr3H9FjcjLsHwABJDSFN7PbTHZNc6qt9ncfcje6IZuBayVwy4AeBA4+QAHoFoyibBbY7JQR089QHSyOLpZD6JmlI9J2M+Q6DoAB0ClkBERARc81dRwVcFJNVMbJJnYxzgHP2jLtrTy7A5OF0ICIiAiIgKOuVnpLrUU77jE2RkZ3NY4ZG/PDvIkeGfMqRXNca6mtlFLWVsoaxo5Py8AADkknAAGSSQBklBnmrrFSW3tB0pcLAzuqiabZKyMhofC1uXkt8cNGM/J1O1aPVvnZSzPpIg94aS1rnbQ444Bdg4BPjgqEs9JUT189/vDNji3bDG7rDFwSHHpue4Bx8vRbk4yp9rmvaHMOQehCCj33V+otP09PU3TTkIY+VkWWVRcQXnAOO5H8Vd3u2Mc4g8DPHJVF7ZPybt/wC2U/8AMVfEFAvlj1zc46i527UggfjMVM1g2YGCA97udx5ycYzjwUz2e6kqNUadFZXUvdzMe6KVoORvZjJb6jnp4cjnqZTUF1js9tfUOaXOJDI2NGXPe44a1o8eefUAT0BXNo2xDTthhonuDpCXSSvH6cjzl54A4ycD1BqCbREQEREGP/2jLyIbLbrHBId80m9zQR8BnQEdeXkY/wALvJadpq2Ns2n7dbWtA7qNrSASRkDnBPPXKyW+s++rt7oKMSnZSBjj0BBj9PAODn0i35s9FtiAuW5XCltVBNXXCYMjYMucc8D5uV1L4lijmjdHMwOB6gjIPzIKl76Giv1/H9V/9Ke+hor9fx/Vf/SrH9ybb+rovs2+xPuTbf1dF9m32IK576Giv1/H9V/9KmNP6osmpO/+4dwbL3e3ftBG3dnb1A64P0Lr+5Nt/V0X2bfYvempKal3e5adjM9drQM488IPZFXda6rh0jb4KyooZZQ9+zbEASOCc8+HCp3v12/4uVn1G+1BqaLLPfrt/wAXKz6jfanv12/4uVn1G+1BqaLLPfrt/wAXKz6jfanv12/4uVn1G+1BqaoHat+O6L/edP8AxKtGlb7HqSxwXWGmfGHlw2SDDhtcRzj5FV+1b8d0X+86f+JQX9ERBUrx2k6Rs8s8NVeWF7DhzYwXnOcEeiMZHiM8cqxx3GiktwuTKpnc7N/ebht24zuz0xjnKqfahpGjvuj7i2moh3zGmWMsYNznNBO3gZJdyOPEhUnsiLtZaZpLJcWE09G8mVpcT35cd0LSP+xvpZaeuI/DIQafpXVtn1ZFVS2WoLhE7a7LS3r0Iz4HlQl17NaW6Xious2o7g2STg93M1gDR0aAI+Gjy+U9SSrBp3TFm0zHUx2SiEYkdvdgk5PzngDwA4HKmEFU0zoSh0/dDcm3Srnk2FjTUy7w0OILtoDR1wPoVrREBFwX24vtNqqK6OhkmLMfg4W7nuyQPRHjjOfmKpvvlVfxDun+XKD71d+dXQnyVn+kr8sS1DrWoqte6VuDtJ17DCKnET4SJJd0eDsb+lt6nyCtnvlVfxDun+XKDQUUFpTUUuoYaiSayVNLsIGKmPYXZ8W+YCnUELftWWDTskcV6uscTnDIaTl2OedoyccEZ6cL60xqW2apoZa2zylzGvMZJaRkgA8Z8MEL01DZbZebbVQXOiZIHMIORzgcjB6jB5GFkv8AZrq2iK+UBYdwMb8+rkY88oNNvOtLFZL7R2W51myWYAtyDtAJIG53QZII9i8tX6Mg1XLTOrLvVRNjIc1kD2sAcM4fksLt3z8eAHOYrtF0/bL5cbPTijaat8jNkvO6KKJ26Rxx1bjLQDxue3kEhXtBQY+yu3d7E6p1DcZWtc1xjlqA5jtrgQHDZyMgdMerCvyIgofbJ+Tdv/bKf+Yq8zvdFDJI2MuIBIa3GT6hkgZPrIVG7ZPybt/7ZT/zFXxBmEd012LzPcqrQZldkiHNVE0RMPgBz6Tv0nZ56DAGFb9J1uori2rqNR2ttN6QEcQeJDjAy5zhwfSzjGOPDxNgRAREQF5VVRFSU0tTUPw1jS5x8gBkn6F6qsa1tF91BaKq1W6tigbJw55DnOLfEY4Az0zk8Z88gM8/s/0010u2o9U1kIBkftBbjbueS+UAHLhjLMc9CevhtSzfROitVaMtk1vtd1o3NfIZCZYZCclrR+jIBjDR/wC1K3O26/rqYww3+jh83RU793QjHpvcB58AHgcoJinvgrtVVFpoHsc2CMOnPUte8/g2A7uDhryeD+j08e+70k9dbailpK10L3DAkaMlnrAUB2c6QOjrLNST1feyySOkkk8ycAdeeg8SeS4+KtaCh/ePqT+8Cq+zb7U+8fUn94FV9m32q+Igof3j6k/vAqvs2+1T2lrHcrN7p+6WoJavft2940DZjOcY88j6Ap5EBEUffr1Qaftc1yus4ZGwcnxJ8AB4k+SCQRZMO3nT3uoRm3T7d2N+G9M/CxnPTnC0mxXu26gtzK+0VbZGHxaeWnAO1w6tcARweeiCQREQFQO1b8d0X+86f+JV/VA7Vvx3Rf7zp/4lBf0RU/tOsF+1DY4aXTdw7mRsgc473M3NweMt564KCY1PdJLbbxHRxh88x7qBh5Be7oXAc7GfCcR0aHFZL2OA6T7Qr1pOrqtxLfRPwQ5zOeAeSdpPTwBWlaT01XUM33U1JcvdNWWBgfja2NnGWsaPEkZLup48lXtT6Au9b2k0GqLJcWRgNAkLxuc3DS07G4wdzDjnocnywGiU1TBVRd7SzNe3JGWkEZaSHDI8QQQfWCvVeNHSw0VLFS0zMMYAGjOcAes8n517ICIiAiIgoOrvzq6E+Ss/0lflXLzpyW46v0/fGVADaQTZaRy7vGbRg+GFY0BERAWFdj10pLfrrWDayXb/ANSTceGhscjtxJPA+EFujnNY0ue7AHJJ8FkGhtFUt31nedVNlxSmdwhYwFrZtrmu39OWCRoIx1LfIYIaBpmGprZJr/co8PmAETC3a6KHq1pB5D3Elzv/ABH6IVgREBERBQ+2T8m7f+2U/wDMVfFQ+2T8m7f+2U/8xV8QEREBERAREQEREBERAREQEREBVS66XbqPU4qb/AH01O0CCIkFr3vB7yR7ceA2tAOejjjnm1ogg7/pKx3+2y0Nwt7NrgcOa0BzDj4TTjgj/nKybsfjrtMdpV50o6o3RhryeuMtLdrgOgJaRn6PBbjUTxU1PLUVEgaxgLnOccBoAySSeAAFmvZRbTdrze9c1MWPdMjmwDGPwbTjd1JBdgDr4HwIQaciIgKh9q1PVyHTFTSUMsohroZXiGMvcGMyScNH/wBwr4iCCs2portWe5WWmsi4J3T07428Y43O4z6vlU6iICIiAiIgIiICIiAiIgKu6+v9ZprTFTcrdQGaQENa3BIBccbnAc4HqxngZGcqxIgzqzTXvtEt1IL1RPpaUNaZ24LHVTupa3J3Nh6ZPV3TPBK0KGKOCJkULA1rQAABgADoAF9ogIiIC8ayoFJST1Jic7Y0u2sbuc7AzhrRySfAL2RBl2vrxNqW10NDbtP14cKmF5L6WRoDWu5OSFqKIgIiICIiAiIgIiICIiAiIgIiICIss7Ue0K4W73TZNN26Yy8B04Y7DM9Qzjl2Mc9BnzCCe1D7p1nWVGnKHfHTRuAqpxkFx4Pcx+eR8I8gDjnKuMEMVPCyGCMNa0ABrRgADoAPBYbZ+1S52W3Q2+36FkaxmcZe8kknJJJjySSSSfNS1p7QdS6wvdus0VifSMfIHSy+mT3bPSc0Ha3Zuxt3Z8eEGwIiICIiAiIgIiICIiAiIgIiICIiAiIgIiICIiAiIgIiICIiAiIgIiICIiAiIgIiICIiAiIgIiICIiAiIgIiICIiAiIgIiICIiAiIgIiICIiAiIgIiICIiAiIgIiIP/Z"/>
          <p:cNvSpPr>
            <a:spLocks noChangeAspect="1" noChangeArrowheads="1"/>
          </p:cNvSpPr>
          <p:nvPr/>
        </p:nvSpPr>
        <p:spPr bwMode="auto">
          <a:xfrm>
            <a:off x="307975" y="15875"/>
            <a:ext cx="284163" cy="284163"/>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tr-TR"/>
          </a:p>
        </p:txBody>
      </p:sp>
      <p:sp>
        <p:nvSpPr>
          <p:cNvPr id="40" name="Dikdörtgen 39"/>
          <p:cNvSpPr/>
          <p:nvPr/>
        </p:nvSpPr>
        <p:spPr>
          <a:xfrm>
            <a:off x="13537679" y="10729467"/>
            <a:ext cx="9947860" cy="6950621"/>
          </a:xfrm>
          <a:prstGeom prst="rect">
            <a:avLst/>
          </a:prstGeom>
        </p:spPr>
        <p:txBody>
          <a:bodyPr wrap="square">
            <a:spAutoFit/>
          </a:bodyPr>
          <a:lstStyle/>
          <a:p>
            <a:pPr algn="just"/>
            <a:r>
              <a:rPr lang="tr-TR" sz="4800" b="1" dirty="0" smtClean="0">
                <a:solidFill>
                  <a:srgbClr val="000099"/>
                </a:solidFill>
                <a:latin typeface="Calibri" pitchFamily="34" charset="0"/>
                <a:ea typeface="Calibri" pitchFamily="34" charset="0"/>
                <a:cs typeface="Calibri" pitchFamily="34" charset="0"/>
              </a:rPr>
              <a:t>PROJE ÖZETİ</a:t>
            </a:r>
            <a:endParaRPr lang="en-US" sz="4800" b="1" dirty="0">
              <a:solidFill>
                <a:srgbClr val="000099"/>
              </a:solidFill>
              <a:latin typeface="Calibri" pitchFamily="34" charset="0"/>
              <a:ea typeface="Calibri" pitchFamily="34" charset="0"/>
              <a:cs typeface="Calibri" pitchFamily="34" charset="0"/>
            </a:endParaRPr>
          </a:p>
          <a:p>
            <a:pPr lvl="0" algn="just">
              <a:spcBef>
                <a:spcPts val="2538"/>
              </a:spcBef>
            </a:pPr>
            <a:r>
              <a:rPr lang="tr-TR" sz="4000" dirty="0" err="1" smtClean="0">
                <a:latin typeface="Calibri" pitchFamily="34" charset="0"/>
                <a:ea typeface="Calibri" pitchFamily="34" charset="0"/>
                <a:cs typeface="Calibri" pitchFamily="34" charset="0"/>
              </a:rPr>
              <a:t>Multicopter</a:t>
            </a:r>
            <a:r>
              <a:rPr lang="tr-TR" sz="4000" dirty="0" smtClean="0">
                <a:latin typeface="Calibri" pitchFamily="34" charset="0"/>
                <a:ea typeface="Calibri" pitchFamily="34" charset="0"/>
                <a:cs typeface="Calibri" pitchFamily="34" charset="0"/>
              </a:rPr>
              <a:t> modeliyle geçen insansız hava aracına söz konusu bakım faaliyetlerinin gerçekleştirilebilmesi envanter üzerindeki ısı aracılığıyla belirlenebilmesi için termal lens takılarak, 5 kilometrelik bir menzil içerisindeki enerji nakil hatlarının ve bağlı envanterlerinin (izolatör, </a:t>
            </a:r>
            <a:r>
              <a:rPr lang="tr-TR" sz="4000" dirty="0" err="1" smtClean="0">
                <a:latin typeface="Calibri" pitchFamily="34" charset="0"/>
                <a:ea typeface="Calibri" pitchFamily="34" charset="0"/>
                <a:cs typeface="Calibri" pitchFamily="34" charset="0"/>
              </a:rPr>
              <a:t>jumper</a:t>
            </a:r>
            <a:r>
              <a:rPr lang="tr-TR" sz="4000" dirty="0" smtClean="0">
                <a:latin typeface="Calibri" pitchFamily="34" charset="0"/>
                <a:ea typeface="Calibri" pitchFamily="34" charset="0"/>
                <a:cs typeface="Calibri" pitchFamily="34" charset="0"/>
              </a:rPr>
              <a:t>, </a:t>
            </a:r>
            <a:r>
              <a:rPr lang="tr-TR" sz="4000" dirty="0" err="1" smtClean="0">
                <a:latin typeface="Calibri" pitchFamily="34" charset="0"/>
                <a:ea typeface="Calibri" pitchFamily="34" charset="0"/>
                <a:cs typeface="Calibri" pitchFamily="34" charset="0"/>
              </a:rPr>
              <a:t>spacer</a:t>
            </a:r>
            <a:r>
              <a:rPr lang="tr-TR" sz="4000" dirty="0" smtClean="0">
                <a:latin typeface="Calibri" pitchFamily="34" charset="0"/>
                <a:ea typeface="Calibri" pitchFamily="34" charset="0"/>
                <a:cs typeface="Calibri" pitchFamily="34" charset="0"/>
              </a:rPr>
              <a:t> gibi) kontrollerinin gerçekleştirilmesidir.</a:t>
            </a:r>
            <a:endParaRPr lang="en-US" sz="3600" dirty="0">
              <a:solidFill>
                <a:prstClr val="black"/>
              </a:solidFill>
              <a:latin typeface="Calibri" pitchFamily="34" charset="0"/>
              <a:ea typeface="Calibri" pitchFamily="34" charset="0"/>
              <a:cs typeface="Calibri" pitchFamily="34" charset="0"/>
            </a:endParaRPr>
          </a:p>
          <a:p>
            <a:pPr algn="just">
              <a:spcBef>
                <a:spcPts val="2538"/>
              </a:spcBef>
            </a:pPr>
            <a:endParaRPr lang="en-US" sz="3600" dirty="0">
              <a:latin typeface="Calibri" pitchFamily="34" charset="0"/>
              <a:ea typeface="Calibri" pitchFamily="34" charset="0"/>
              <a:cs typeface="Calibri" pitchFamily="34" charset="0"/>
            </a:endParaRPr>
          </a:p>
        </p:txBody>
      </p:sp>
      <p:sp>
        <p:nvSpPr>
          <p:cNvPr id="62" name="Dikdörtgen 61"/>
          <p:cNvSpPr/>
          <p:nvPr/>
        </p:nvSpPr>
        <p:spPr>
          <a:xfrm>
            <a:off x="17498119" y="23116584"/>
            <a:ext cx="2304256" cy="646331"/>
          </a:xfrm>
          <a:prstGeom prst="rect">
            <a:avLst/>
          </a:prstGeom>
        </p:spPr>
        <p:txBody>
          <a:bodyPr wrap="square">
            <a:spAutoFit/>
          </a:bodyPr>
          <a:lstStyle/>
          <a:p>
            <a:pPr algn="ctr"/>
            <a:r>
              <a:rPr lang="tr-TR" sz="3600" b="1" dirty="0" smtClean="0">
                <a:latin typeface="Calibri" pitchFamily="34" charset="0"/>
                <a:ea typeface="Calibri" pitchFamily="34" charset="0"/>
                <a:cs typeface="Calibri" pitchFamily="34" charset="0"/>
              </a:rPr>
              <a:t>Fotoğraf</a:t>
            </a:r>
            <a:r>
              <a:rPr lang="en-US" sz="3600" dirty="0" smtClean="0">
                <a:latin typeface="Calibri" pitchFamily="34" charset="0"/>
                <a:ea typeface="Calibri" pitchFamily="34" charset="0"/>
                <a:cs typeface="Calibri" pitchFamily="34" charset="0"/>
              </a:rPr>
              <a:t> </a:t>
            </a:r>
            <a:r>
              <a:rPr lang="tr-TR" sz="3600" b="1" dirty="0" smtClean="0">
                <a:latin typeface="Calibri" pitchFamily="34" charset="0"/>
                <a:ea typeface="Calibri" pitchFamily="34" charset="0"/>
                <a:cs typeface="Calibri" pitchFamily="34" charset="0"/>
              </a:rPr>
              <a:t>3</a:t>
            </a:r>
            <a:r>
              <a:rPr lang="en-US" sz="3600" dirty="0" smtClean="0">
                <a:latin typeface="Calibri" pitchFamily="34" charset="0"/>
                <a:ea typeface="Calibri" pitchFamily="34" charset="0"/>
                <a:cs typeface="Calibri" pitchFamily="34" charset="0"/>
              </a:rPr>
              <a:t> </a:t>
            </a:r>
            <a:endParaRPr lang="en-US" sz="3600" dirty="0">
              <a:latin typeface="Calibri" pitchFamily="34" charset="0"/>
              <a:ea typeface="Calibri" pitchFamily="34" charset="0"/>
              <a:cs typeface="Calibri" pitchFamily="34" charset="0"/>
            </a:endParaRPr>
          </a:p>
        </p:txBody>
      </p:sp>
      <p:sp>
        <p:nvSpPr>
          <p:cNvPr id="63" name="Yuvarlatılmış Dikdörtgen 62"/>
          <p:cNvSpPr/>
          <p:nvPr/>
        </p:nvSpPr>
        <p:spPr>
          <a:xfrm>
            <a:off x="1688762" y="4839184"/>
            <a:ext cx="22561197" cy="489136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tr-TR"/>
          </a:p>
        </p:txBody>
      </p:sp>
      <p:sp>
        <p:nvSpPr>
          <p:cNvPr id="41" name="Dikdörtgen 40"/>
          <p:cNvSpPr/>
          <p:nvPr/>
        </p:nvSpPr>
        <p:spPr>
          <a:xfrm>
            <a:off x="2443751" y="4839183"/>
            <a:ext cx="20810312" cy="4985980"/>
          </a:xfrm>
          <a:prstGeom prst="rect">
            <a:avLst/>
          </a:prstGeom>
        </p:spPr>
        <p:txBody>
          <a:bodyPr wrap="square">
            <a:spAutoFit/>
          </a:bodyPr>
          <a:lstStyle/>
          <a:p>
            <a:pPr algn="ctr"/>
            <a:r>
              <a:rPr lang="tr-TR" sz="8800" b="1" dirty="0" smtClean="0">
                <a:latin typeface="Calibri" pitchFamily="34" charset="0"/>
                <a:ea typeface="Calibri" pitchFamily="34" charset="0"/>
                <a:cs typeface="Calibri" pitchFamily="34" charset="0"/>
              </a:rPr>
              <a:t>TERMAL LENSLİ İHA İLE ENH ARIZA TESPİTİ </a:t>
            </a:r>
          </a:p>
          <a:p>
            <a:pPr algn="ctr"/>
            <a:r>
              <a:rPr lang="tr-TR" sz="8800" b="1" dirty="0" smtClean="0">
                <a:latin typeface="Calibri" pitchFamily="34" charset="0"/>
                <a:ea typeface="Calibri" pitchFamily="34" charset="0"/>
                <a:cs typeface="Calibri" pitchFamily="34" charset="0"/>
              </a:rPr>
              <a:t>BAKIM PLANLAMASI VE KONTROL FAALİYETLERİNİN GERÇEKLEŞTİRİLMESİ</a:t>
            </a:r>
          </a:p>
          <a:p>
            <a:pPr algn="ctr"/>
            <a:r>
              <a:rPr lang="tr-TR" sz="5400" b="1" dirty="0" smtClean="0">
                <a:solidFill>
                  <a:srgbClr val="000099"/>
                </a:solidFill>
                <a:latin typeface="Calibri" pitchFamily="34" charset="0"/>
                <a:ea typeface="Calibri" pitchFamily="34" charset="0"/>
                <a:cs typeface="Calibri" pitchFamily="34" charset="0"/>
              </a:rPr>
              <a:t>İSİM SOYİSİM</a:t>
            </a:r>
            <a:endParaRPr lang="en-US" sz="5400" b="1" dirty="0">
              <a:solidFill>
                <a:srgbClr val="000099"/>
              </a:solidFill>
              <a:latin typeface="Calibri" pitchFamily="34" charset="0"/>
              <a:ea typeface="Calibri" pitchFamily="34" charset="0"/>
              <a:cs typeface="Calibri" pitchFamily="34" charset="0"/>
            </a:endParaRPr>
          </a:p>
        </p:txBody>
      </p:sp>
      <p:sp>
        <p:nvSpPr>
          <p:cNvPr id="45" name="Dikdörtgen 44"/>
          <p:cNvSpPr/>
          <p:nvPr/>
        </p:nvSpPr>
        <p:spPr>
          <a:xfrm>
            <a:off x="13537728" y="24482354"/>
            <a:ext cx="10351442" cy="8353569"/>
          </a:xfrm>
          <a:prstGeom prst="rect">
            <a:avLst/>
          </a:prstGeom>
        </p:spPr>
        <p:txBody>
          <a:bodyPr wrap="square">
            <a:spAutoFit/>
          </a:bodyPr>
          <a:lstStyle/>
          <a:p>
            <a:pPr algn="just"/>
            <a:r>
              <a:rPr lang="tr-TR" sz="4800" b="1" dirty="0" smtClean="0">
                <a:solidFill>
                  <a:srgbClr val="000099"/>
                </a:solidFill>
                <a:latin typeface="Calibri" pitchFamily="34" charset="0"/>
                <a:ea typeface="Calibri" pitchFamily="34" charset="0"/>
                <a:cs typeface="Calibri" pitchFamily="34" charset="0"/>
              </a:rPr>
              <a:t>PROJENİN SÜRDÜRÜLEBİLİRLİĞİ</a:t>
            </a:r>
            <a:endParaRPr lang="en-US" sz="4800" b="1" dirty="0">
              <a:solidFill>
                <a:srgbClr val="000099"/>
              </a:solidFill>
              <a:latin typeface="Calibri" pitchFamily="34" charset="0"/>
              <a:ea typeface="Calibri" pitchFamily="34" charset="0"/>
              <a:cs typeface="Calibri" pitchFamily="34" charset="0"/>
            </a:endParaRPr>
          </a:p>
          <a:p>
            <a:pPr lvl="0" algn="just">
              <a:spcBef>
                <a:spcPts val="2538"/>
              </a:spcBef>
            </a:pPr>
            <a:r>
              <a:rPr lang="tr-TR" sz="3600" dirty="0" smtClean="0">
                <a:latin typeface="Calibri" pitchFamily="34" charset="0"/>
                <a:ea typeface="Calibri" pitchFamily="34" charset="0"/>
                <a:cs typeface="Calibri" pitchFamily="34" charset="0"/>
              </a:rPr>
              <a:t> Projede kullanılacak olan insansız hava aracı donanımsal olarak </a:t>
            </a:r>
            <a:r>
              <a:rPr lang="tr-TR" sz="3600" dirty="0" err="1" smtClean="0">
                <a:latin typeface="Calibri" pitchFamily="34" charset="0"/>
                <a:ea typeface="Calibri" pitchFamily="34" charset="0"/>
                <a:cs typeface="Calibri" pitchFamily="34" charset="0"/>
              </a:rPr>
              <a:t>smart</a:t>
            </a:r>
            <a:r>
              <a:rPr lang="tr-TR" sz="3600" dirty="0">
                <a:latin typeface="Calibri" pitchFamily="34" charset="0"/>
                <a:ea typeface="Calibri" pitchFamily="34" charset="0"/>
                <a:cs typeface="Calibri" pitchFamily="34" charset="0"/>
              </a:rPr>
              <a:t> </a:t>
            </a:r>
            <a:r>
              <a:rPr lang="tr-TR" sz="3600" dirty="0" err="1" smtClean="0">
                <a:latin typeface="Calibri" pitchFamily="34" charset="0"/>
                <a:ea typeface="Calibri" pitchFamily="34" charset="0"/>
                <a:cs typeface="Calibri" pitchFamily="34" charset="0"/>
              </a:rPr>
              <a:t>grid</a:t>
            </a:r>
            <a:r>
              <a:rPr lang="tr-TR" sz="3600" dirty="0" smtClean="0">
                <a:latin typeface="Calibri" pitchFamily="34" charset="0"/>
                <a:ea typeface="Calibri" pitchFamily="34" charset="0"/>
                <a:cs typeface="Calibri" pitchFamily="34" charset="0"/>
              </a:rPr>
              <a:t> bir yapıya sahip olduğundan güncel ve gelecekte doğabilecek ihtiyaçlara karşılık verecek bir yapıya sahiptir. HD lens montajı ile ağaçlık alaların </a:t>
            </a:r>
            <a:r>
              <a:rPr lang="tr-TR" sz="3600" dirty="0">
                <a:latin typeface="Calibri" pitchFamily="34" charset="0"/>
                <a:ea typeface="Calibri" pitchFamily="34" charset="0"/>
                <a:cs typeface="Calibri" pitchFamily="34" charset="0"/>
              </a:rPr>
              <a:t>e</a:t>
            </a:r>
            <a:r>
              <a:rPr lang="tr-TR" sz="3600" dirty="0" smtClean="0">
                <a:latin typeface="Calibri" pitchFamily="34" charset="0"/>
                <a:ea typeface="Calibri" pitchFamily="34" charset="0"/>
                <a:cs typeface="Calibri" pitchFamily="34" charset="0"/>
              </a:rPr>
              <a:t>nerji </a:t>
            </a:r>
            <a:r>
              <a:rPr lang="tr-TR" sz="3600" dirty="0">
                <a:latin typeface="Calibri" pitchFamily="34" charset="0"/>
                <a:ea typeface="Calibri" pitchFamily="34" charset="0"/>
                <a:cs typeface="Calibri" pitchFamily="34" charset="0"/>
              </a:rPr>
              <a:t>n</a:t>
            </a:r>
            <a:r>
              <a:rPr lang="tr-TR" sz="3600" dirty="0" smtClean="0">
                <a:latin typeface="Calibri" pitchFamily="34" charset="0"/>
                <a:ea typeface="Calibri" pitchFamily="34" charset="0"/>
                <a:cs typeface="Calibri" pitchFamily="34" charset="0"/>
              </a:rPr>
              <a:t>akil </a:t>
            </a:r>
            <a:r>
              <a:rPr lang="tr-TR" sz="3600" dirty="0">
                <a:latin typeface="Calibri" pitchFamily="34" charset="0"/>
                <a:ea typeface="Calibri" pitchFamily="34" charset="0"/>
                <a:cs typeface="Calibri" pitchFamily="34" charset="0"/>
              </a:rPr>
              <a:t>h</a:t>
            </a:r>
            <a:r>
              <a:rPr lang="tr-TR" sz="3600" dirty="0" smtClean="0">
                <a:latin typeface="Calibri" pitchFamily="34" charset="0"/>
                <a:ea typeface="Calibri" pitchFamily="34" charset="0"/>
                <a:cs typeface="Calibri" pitchFamily="34" charset="0"/>
              </a:rPr>
              <a:t>atlarına temas noktalarının belirlenmesi, kar yağışlarında kapanan köy yolları sonrasında kalan dağıtım şebekesindeki hasarların belirlenmesi, ekip kontrolü yapılması gibi. Ayrıca etiket tipi alıcılar veya sayaç üzerinde yapılacak bir takım entegre değişiklikler sonrasında sayaç hafızasından endeks bilgilerinin alınarak insansız hava aracı ile sayaç okuma işlemlerinin endeks okuma personeli olmaksızın yapılması planlanmaktadır.</a:t>
            </a:r>
            <a:endParaRPr lang="en-US" sz="3600" dirty="0">
              <a:solidFill>
                <a:prstClr val="black"/>
              </a:solidFill>
              <a:latin typeface="Calibri" pitchFamily="34" charset="0"/>
              <a:ea typeface="Calibri" pitchFamily="34" charset="0"/>
              <a:cs typeface="Calibri" pitchFamily="34" charset="0"/>
            </a:endParaRPr>
          </a:p>
        </p:txBody>
      </p:sp>
      <p:sp>
        <p:nvSpPr>
          <p:cNvPr id="30" name="Metin kutusu 29"/>
          <p:cNvSpPr txBox="1"/>
          <p:nvPr/>
        </p:nvSpPr>
        <p:spPr>
          <a:xfrm>
            <a:off x="5071593" y="444676"/>
            <a:ext cx="15738894" cy="3970318"/>
          </a:xfrm>
          <a:prstGeom prst="rect">
            <a:avLst/>
          </a:prstGeom>
          <a:noFill/>
        </p:spPr>
        <p:txBody>
          <a:bodyPr wrap="square" rtlCol="0">
            <a:spAutoFit/>
          </a:bodyPr>
          <a:lstStyle/>
          <a:p>
            <a:pPr algn="ctr"/>
            <a:r>
              <a:rPr lang="tr-TR" sz="9600" dirty="0" smtClean="0">
                <a:latin typeface="Calibri" panose="020F0502020204030204" pitchFamily="34" charset="0"/>
              </a:rPr>
              <a:t>BEÜ 4. AR-GE ve İNOVASYON PROJE PAZARI</a:t>
            </a:r>
          </a:p>
          <a:p>
            <a:pPr algn="ctr"/>
            <a:r>
              <a:rPr lang="tr-TR" sz="6000" dirty="0">
                <a:latin typeface="Calibri" panose="020F0502020204030204" pitchFamily="34" charset="0"/>
              </a:rPr>
              <a:t>8</a:t>
            </a:r>
            <a:r>
              <a:rPr lang="tr-TR" sz="6000" dirty="0" smtClean="0">
                <a:latin typeface="Calibri" panose="020F0502020204030204" pitchFamily="34" charset="0"/>
              </a:rPr>
              <a:t> MAYIS 2017 , ZONGULDAK</a:t>
            </a:r>
            <a:endParaRPr lang="tr-TR" sz="6000" dirty="0">
              <a:latin typeface="Calibri" panose="020F0502020204030204" pitchFamily="34" charset="0"/>
            </a:endParaRPr>
          </a:p>
        </p:txBody>
      </p:sp>
      <p:sp>
        <p:nvSpPr>
          <p:cNvPr id="29" name="Yuvarlatılmış Dikdörtgen 28"/>
          <p:cNvSpPr/>
          <p:nvPr/>
        </p:nvSpPr>
        <p:spPr>
          <a:xfrm>
            <a:off x="288207" y="720355"/>
            <a:ext cx="5164808" cy="3396719"/>
          </a:xfrm>
          <a:prstGeom prst="roundRect">
            <a:avLst/>
          </a:prstGeom>
          <a:solidFill>
            <a:schemeClr val="bg1"/>
          </a:solidFill>
          <a:ln w="63500"/>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defPPr>
              <a:defRPr lang="tr-TR"/>
            </a:defPPr>
            <a:lvl1pPr marL="0" algn="l" defTabSz="3703118" rtl="0" eaLnBrk="1" latinLnBrk="0" hangingPunct="1">
              <a:defRPr sz="7300" kern="1200">
                <a:solidFill>
                  <a:schemeClr val="lt1"/>
                </a:solidFill>
                <a:latin typeface="+mn-lt"/>
                <a:ea typeface="+mn-ea"/>
                <a:cs typeface="+mn-cs"/>
              </a:defRPr>
            </a:lvl1pPr>
            <a:lvl2pPr marL="1851559" algn="l" defTabSz="3703118" rtl="0" eaLnBrk="1" latinLnBrk="0" hangingPunct="1">
              <a:defRPr sz="7300" kern="1200">
                <a:solidFill>
                  <a:schemeClr val="lt1"/>
                </a:solidFill>
                <a:latin typeface="+mn-lt"/>
                <a:ea typeface="+mn-ea"/>
                <a:cs typeface="+mn-cs"/>
              </a:defRPr>
            </a:lvl2pPr>
            <a:lvl3pPr marL="3703118" algn="l" defTabSz="3703118" rtl="0" eaLnBrk="1" latinLnBrk="0" hangingPunct="1">
              <a:defRPr sz="7300" kern="1200">
                <a:solidFill>
                  <a:schemeClr val="lt1"/>
                </a:solidFill>
                <a:latin typeface="+mn-lt"/>
                <a:ea typeface="+mn-ea"/>
                <a:cs typeface="+mn-cs"/>
              </a:defRPr>
            </a:lvl3pPr>
            <a:lvl4pPr marL="5554676" algn="l" defTabSz="3703118" rtl="0" eaLnBrk="1" latinLnBrk="0" hangingPunct="1">
              <a:defRPr sz="7300" kern="1200">
                <a:solidFill>
                  <a:schemeClr val="lt1"/>
                </a:solidFill>
                <a:latin typeface="+mn-lt"/>
                <a:ea typeface="+mn-ea"/>
                <a:cs typeface="+mn-cs"/>
              </a:defRPr>
            </a:lvl4pPr>
            <a:lvl5pPr marL="7406231" algn="l" defTabSz="3703118" rtl="0" eaLnBrk="1" latinLnBrk="0" hangingPunct="1">
              <a:defRPr sz="7300" kern="1200">
                <a:solidFill>
                  <a:schemeClr val="lt1"/>
                </a:solidFill>
                <a:latin typeface="+mn-lt"/>
                <a:ea typeface="+mn-ea"/>
                <a:cs typeface="+mn-cs"/>
              </a:defRPr>
            </a:lvl5pPr>
            <a:lvl6pPr marL="9257790" algn="l" defTabSz="3703118" rtl="0" eaLnBrk="1" latinLnBrk="0" hangingPunct="1">
              <a:defRPr sz="7300" kern="1200">
                <a:solidFill>
                  <a:schemeClr val="lt1"/>
                </a:solidFill>
                <a:latin typeface="+mn-lt"/>
                <a:ea typeface="+mn-ea"/>
                <a:cs typeface="+mn-cs"/>
              </a:defRPr>
            </a:lvl6pPr>
            <a:lvl7pPr marL="11109348" algn="l" defTabSz="3703118" rtl="0" eaLnBrk="1" latinLnBrk="0" hangingPunct="1">
              <a:defRPr sz="7300" kern="1200">
                <a:solidFill>
                  <a:schemeClr val="lt1"/>
                </a:solidFill>
                <a:latin typeface="+mn-lt"/>
                <a:ea typeface="+mn-ea"/>
                <a:cs typeface="+mn-cs"/>
              </a:defRPr>
            </a:lvl7pPr>
            <a:lvl8pPr marL="12960907" algn="l" defTabSz="3703118" rtl="0" eaLnBrk="1" latinLnBrk="0" hangingPunct="1">
              <a:defRPr sz="7300" kern="1200">
                <a:solidFill>
                  <a:schemeClr val="lt1"/>
                </a:solidFill>
                <a:latin typeface="+mn-lt"/>
                <a:ea typeface="+mn-ea"/>
                <a:cs typeface="+mn-cs"/>
              </a:defRPr>
            </a:lvl8pPr>
            <a:lvl9pPr marL="14812466" algn="l" defTabSz="3703118" rtl="0" eaLnBrk="1" latinLnBrk="0" hangingPunct="1">
              <a:defRPr sz="7300" kern="1200">
                <a:solidFill>
                  <a:schemeClr val="lt1"/>
                </a:solidFill>
                <a:latin typeface="+mn-lt"/>
                <a:ea typeface="+mn-ea"/>
                <a:cs typeface="+mn-cs"/>
              </a:defRPr>
            </a:lvl9pPr>
          </a:lstStyle>
          <a:p>
            <a:pPr algn="ctr"/>
            <a:r>
              <a:rPr lang="tr-TR" sz="15000" b="1" dirty="0" smtClean="0">
                <a:solidFill>
                  <a:srgbClr val="FF0000"/>
                </a:solidFill>
              </a:rPr>
              <a:t>P-47</a:t>
            </a:r>
            <a:endParaRPr lang="tr-TR" sz="15000" b="1" dirty="0">
              <a:solidFill>
                <a:srgbClr val="FF0000"/>
              </a:solidFill>
            </a:endParaRPr>
          </a:p>
        </p:txBody>
      </p:sp>
      <p:pic>
        <p:nvPicPr>
          <p:cNvPr id="2" name="Resim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15938" y="16994162"/>
            <a:ext cx="9947860" cy="7058525"/>
          </a:xfrm>
          <a:prstGeom prst="rect">
            <a:avLst/>
          </a:prstGeom>
        </p:spPr>
      </p:pic>
      <p:pic>
        <p:nvPicPr>
          <p:cNvPr id="3" name="Picture 2" descr="D:\Users\halit.bahadir\Desktop\FLIR-T1K-IR-Overheating-hinged-cutout.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598538" y="16922155"/>
            <a:ext cx="9876269" cy="6108262"/>
          </a:xfrm>
          <a:prstGeom prst="rect">
            <a:avLst/>
          </a:prstGeom>
          <a:noFill/>
          <a:extLst>
            <a:ext uri="{909E8E84-426E-40DD-AFC4-6F175D3DCCD1}">
              <a14:hiddenFill xmlns:a14="http://schemas.microsoft.com/office/drawing/2010/main">
                <a:solidFill>
                  <a:srgbClr val="FFFFFF"/>
                </a:solidFill>
              </a14:hiddenFill>
            </a:ext>
          </a:extLst>
        </p:spPr>
      </p:pic>
      <p:sp>
        <p:nvSpPr>
          <p:cNvPr id="26" name="Dikdörtgen 25"/>
          <p:cNvSpPr/>
          <p:nvPr/>
        </p:nvSpPr>
        <p:spPr>
          <a:xfrm>
            <a:off x="5946421" y="24052688"/>
            <a:ext cx="2304256" cy="646331"/>
          </a:xfrm>
          <a:prstGeom prst="rect">
            <a:avLst/>
          </a:prstGeom>
        </p:spPr>
        <p:txBody>
          <a:bodyPr wrap="square">
            <a:spAutoFit/>
          </a:bodyPr>
          <a:lstStyle/>
          <a:p>
            <a:pPr algn="ctr"/>
            <a:r>
              <a:rPr lang="tr-TR" sz="3600" b="1" dirty="0" smtClean="0">
                <a:latin typeface="Calibri" pitchFamily="34" charset="0"/>
                <a:ea typeface="Calibri" pitchFamily="34" charset="0"/>
                <a:cs typeface="Calibri" pitchFamily="34" charset="0"/>
              </a:rPr>
              <a:t>Fotoğraf</a:t>
            </a:r>
            <a:r>
              <a:rPr lang="en-US" sz="3600" dirty="0" smtClean="0">
                <a:latin typeface="Calibri" pitchFamily="34" charset="0"/>
                <a:ea typeface="Calibri" pitchFamily="34" charset="0"/>
                <a:cs typeface="Calibri" pitchFamily="34" charset="0"/>
              </a:rPr>
              <a:t> </a:t>
            </a:r>
            <a:r>
              <a:rPr lang="tr-TR" sz="3600" b="1" dirty="0" smtClean="0">
                <a:latin typeface="Calibri" pitchFamily="34" charset="0"/>
                <a:ea typeface="Calibri" pitchFamily="34" charset="0"/>
                <a:cs typeface="Calibri" pitchFamily="34" charset="0"/>
              </a:rPr>
              <a:t>1</a:t>
            </a:r>
            <a:r>
              <a:rPr lang="en-US" sz="3600" dirty="0" smtClean="0">
                <a:latin typeface="Calibri" pitchFamily="34" charset="0"/>
                <a:ea typeface="Calibri" pitchFamily="34" charset="0"/>
                <a:cs typeface="Calibri" pitchFamily="34" charset="0"/>
              </a:rPr>
              <a:t> </a:t>
            </a:r>
            <a:endParaRPr lang="en-US" sz="3600" dirty="0">
              <a:latin typeface="Calibri" pitchFamily="34" charset="0"/>
              <a:ea typeface="Calibri" pitchFamily="34" charset="0"/>
              <a:cs typeface="Calibri" pitchFamily="34" charset="0"/>
            </a:endParaRPr>
          </a:p>
        </p:txBody>
      </p:sp>
      <p:pic>
        <p:nvPicPr>
          <p:cNvPr id="1027" name="Picture 3" descr="D:\Users\halit.bahadir\Desktop\powerline-inspection-uav-roav-airfilms-inspections.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43751" y="32869528"/>
            <a:ext cx="9501358" cy="5294987"/>
          </a:xfrm>
          <a:prstGeom prst="rect">
            <a:avLst/>
          </a:prstGeom>
          <a:noFill/>
          <a:extLst>
            <a:ext uri="{909E8E84-426E-40DD-AFC4-6F175D3DCCD1}">
              <a14:hiddenFill xmlns:a14="http://schemas.microsoft.com/office/drawing/2010/main">
                <a:solidFill>
                  <a:srgbClr val="FFFFFF"/>
                </a:solidFill>
              </a14:hiddenFill>
            </a:ext>
          </a:extLst>
        </p:spPr>
      </p:pic>
      <p:sp>
        <p:nvSpPr>
          <p:cNvPr id="28" name="Dikdörtgen 27"/>
          <p:cNvSpPr/>
          <p:nvPr/>
        </p:nvSpPr>
        <p:spPr>
          <a:xfrm>
            <a:off x="5854847" y="38201572"/>
            <a:ext cx="2304256" cy="646331"/>
          </a:xfrm>
          <a:prstGeom prst="rect">
            <a:avLst/>
          </a:prstGeom>
        </p:spPr>
        <p:txBody>
          <a:bodyPr wrap="square">
            <a:spAutoFit/>
          </a:bodyPr>
          <a:lstStyle/>
          <a:p>
            <a:pPr algn="ctr"/>
            <a:r>
              <a:rPr lang="tr-TR" sz="3600" b="1" dirty="0" smtClean="0">
                <a:latin typeface="Calibri" pitchFamily="34" charset="0"/>
                <a:ea typeface="Calibri" pitchFamily="34" charset="0"/>
                <a:cs typeface="Calibri" pitchFamily="34" charset="0"/>
              </a:rPr>
              <a:t>Fotoğraf</a:t>
            </a:r>
            <a:r>
              <a:rPr lang="en-US" sz="3600" dirty="0" smtClean="0">
                <a:latin typeface="Calibri" pitchFamily="34" charset="0"/>
                <a:ea typeface="Calibri" pitchFamily="34" charset="0"/>
                <a:cs typeface="Calibri" pitchFamily="34" charset="0"/>
              </a:rPr>
              <a:t> </a:t>
            </a:r>
            <a:r>
              <a:rPr lang="tr-TR" sz="3600" b="1" dirty="0" smtClean="0">
                <a:latin typeface="Calibri" pitchFamily="34" charset="0"/>
                <a:ea typeface="Calibri" pitchFamily="34" charset="0"/>
                <a:cs typeface="Calibri" pitchFamily="34" charset="0"/>
              </a:rPr>
              <a:t>2</a:t>
            </a:r>
            <a:r>
              <a:rPr lang="en-US" sz="3600" dirty="0" smtClean="0">
                <a:latin typeface="Calibri" pitchFamily="34" charset="0"/>
                <a:ea typeface="Calibri" pitchFamily="34" charset="0"/>
                <a:cs typeface="Calibri" pitchFamily="34" charset="0"/>
              </a:rPr>
              <a:t> </a:t>
            </a:r>
            <a:endParaRPr lang="en-US" sz="3600" dirty="0">
              <a:latin typeface="Calibri" pitchFamily="34" charset="0"/>
              <a:ea typeface="Calibri" pitchFamily="34" charset="0"/>
              <a:cs typeface="Calibri" pitchFamily="34" charset="0"/>
            </a:endParaRPr>
          </a:p>
        </p:txBody>
      </p:sp>
    </p:spTree>
    <p:extLst>
      <p:ext uri="{BB962C8B-B14F-4D97-AF65-F5344CB8AC3E}">
        <p14:creationId xmlns:p14="http://schemas.microsoft.com/office/powerpoint/2010/main" val="1141964099"/>
      </p:ext>
    </p:extLst>
  </p:cSld>
  <p:clrMapOvr>
    <a:masterClrMapping/>
  </p:clrMapOvr>
  <p:timing>
    <p:tnLst>
      <p:par>
        <p:cTn id="1" dur="indefinite" restart="never" nodeType="tmRoot"/>
      </p:par>
    </p:tnLst>
  </p:timing>
</p:sld>
</file>

<file path=ppt/theme/theme1.xml><?xml version="1.0" encoding="utf-8"?>
<a:theme xmlns:a="http://schemas.openxmlformats.org/drawingml/2006/main" name="Hava Akımı">
  <a:themeElements>
    <a:clrScheme name="Sıcak Mavi">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Hava Akımı">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ava Akımı">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338</TotalTime>
  <Words>290</Words>
  <Application>Microsoft Macintosh PowerPoint</Application>
  <PresentationFormat>Özel</PresentationFormat>
  <Paragraphs>19</Paragraphs>
  <Slides>1</Slides>
  <Notes>1</Notes>
  <HiddenSlides>0</HiddenSlides>
  <MMClips>0</MMClips>
  <ScaleCrop>false</ScaleCrop>
  <HeadingPairs>
    <vt:vector size="6" baseType="variant">
      <vt:variant>
        <vt:lpstr>Kullanılan Yazı Tipleri</vt:lpstr>
      </vt:variant>
      <vt:variant>
        <vt:i4>4</vt:i4>
      </vt:variant>
      <vt:variant>
        <vt:lpstr>Tema</vt:lpstr>
      </vt:variant>
      <vt:variant>
        <vt:i4>1</vt:i4>
      </vt:variant>
      <vt:variant>
        <vt:lpstr>Slayt Başlıkları</vt:lpstr>
      </vt:variant>
      <vt:variant>
        <vt:i4>1</vt:i4>
      </vt:variant>
    </vt:vector>
  </HeadingPairs>
  <TitlesOfParts>
    <vt:vector size="6" baseType="lpstr">
      <vt:lpstr>Arial</vt:lpstr>
      <vt:lpstr>Calibri</vt:lpstr>
      <vt:lpstr>Georgia</vt:lpstr>
      <vt:lpstr>Trebuchet MS</vt:lpstr>
      <vt:lpstr>Hava Akımı</vt:lpstr>
      <vt:lpstr>PowerPoint Sunusu</vt:lpstr>
    </vt:vector>
  </TitlesOfParts>
  <LinksUpToDate>false</LinksUpToDate>
  <SharedDoc>false</SharedDoc>
  <HyperlinksChanged>false</HyperlinksChanged>
  <AppVersion>15.0022</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Sunusu</dc:title>
  <dc:creator>BEYTULLAH</dc:creator>
  <cp:lastModifiedBy>Barış ÖZKAN</cp:lastModifiedBy>
  <cp:revision>62</cp:revision>
  <dcterms:created xsi:type="dcterms:W3CDTF">2014-03-12T15:24:14Z</dcterms:created>
  <dcterms:modified xsi:type="dcterms:W3CDTF">2017-12-06T07:25:36Z</dcterms:modified>
</cp:coreProperties>
</file>